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4.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5.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6.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7.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8.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76" r:id="rId2"/>
    <p:sldMasterId id="2147483689" r:id="rId3"/>
    <p:sldMasterId id="2147483715" r:id="rId4"/>
  </p:sldMasterIdLst>
  <p:notesMasterIdLst>
    <p:notesMasterId r:id="rId15"/>
  </p:notesMasterIdLst>
  <p:handoutMasterIdLst>
    <p:handoutMasterId r:id="rId16"/>
  </p:handoutMasterIdLst>
  <p:sldIdLst>
    <p:sldId id="407" r:id="rId5"/>
    <p:sldId id="962" r:id="rId6"/>
    <p:sldId id="963" r:id="rId7"/>
    <p:sldId id="968" r:id="rId8"/>
    <p:sldId id="969" r:id="rId9"/>
    <p:sldId id="970" r:id="rId10"/>
    <p:sldId id="971" r:id="rId11"/>
    <p:sldId id="972" r:id="rId12"/>
    <p:sldId id="973" r:id="rId13"/>
    <p:sldId id="974" r:id="rId14"/>
  </p:sldIdLst>
  <p:sldSz cx="12188825" cy="6858000"/>
  <p:notesSz cx="6858000" cy="9144000"/>
  <p:custDataLst>
    <p:tags r:id="rId17"/>
  </p:custDataLst>
  <p:defaultText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84">
          <p15:clr>
            <a:srgbClr val="A4A3A4"/>
          </p15:clr>
        </p15:guide>
        <p15:guide id="2" orient="horz" pos="4212">
          <p15:clr>
            <a:srgbClr val="A4A3A4"/>
          </p15:clr>
        </p15:guide>
        <p15:guide id="3" orient="horz" pos="3887">
          <p15:clr>
            <a:srgbClr val="A4A3A4"/>
          </p15:clr>
        </p15:guide>
        <p15:guide id="4" pos="3943">
          <p15:clr>
            <a:srgbClr val="A4A3A4"/>
          </p15:clr>
        </p15:guide>
        <p15:guide id="5" pos="2299">
          <p15:clr>
            <a:srgbClr val="A4A3A4"/>
          </p15:clr>
        </p15:guide>
        <p15:guide id="6" pos="545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0094BC"/>
    <a:srgbClr val="BF0000"/>
    <a:srgbClr val="414042"/>
    <a:srgbClr val="5F5F5F"/>
    <a:srgbClr val="00B4E5"/>
    <a:srgbClr val="001D32"/>
    <a:srgbClr val="7F7F7F"/>
    <a:srgbClr val="1B1B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91" autoAdjust="0"/>
    <p:restoredTop sz="74419" autoAdjust="0"/>
  </p:normalViewPr>
  <p:slideViewPr>
    <p:cSldViewPr snapToGrid="0" snapToObjects="1">
      <p:cViewPr varScale="1">
        <p:scale>
          <a:sx n="62" d="100"/>
          <a:sy n="62" d="100"/>
        </p:scale>
        <p:origin x="1296" y="53"/>
      </p:cViewPr>
      <p:guideLst>
        <p:guide orient="horz" pos="484"/>
        <p:guide orient="horz" pos="4212"/>
        <p:guide orient="horz" pos="3887"/>
        <p:guide pos="3943"/>
        <p:guide pos="2299"/>
        <p:guide pos="5452"/>
      </p:guideLst>
    </p:cSldViewPr>
  </p:slideViewPr>
  <p:notesTextViewPr>
    <p:cViewPr>
      <p:scale>
        <a:sx n="125" d="100"/>
        <a:sy n="125" d="100"/>
      </p:scale>
      <p:origin x="0" y="0"/>
    </p:cViewPr>
  </p:notesTextViewPr>
  <p:sorterViewPr>
    <p:cViewPr>
      <p:scale>
        <a:sx n="100" d="100"/>
        <a:sy n="100" d="100"/>
      </p:scale>
      <p:origin x="0" y="0"/>
    </p:cViewPr>
  </p:sorterViewPr>
  <p:notesViewPr>
    <p:cSldViewPr snapToGrid="0" snapToObjects="1">
      <p:cViewPr varScale="1">
        <p:scale>
          <a:sx n="67" d="100"/>
          <a:sy n="67" d="100"/>
        </p:scale>
        <p:origin x="-288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sz="1000" dirty="0">
              <a:latin typeface="Arial" panose="020B0604020202020204" pitchFamily="34" charset="0"/>
              <a:cs typeface="Arial" panose="020B0604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1C0EDC-3B04-4D43-AC98-A606493C474D}" type="datetimeFigureOut">
              <a:rPr lang="en-US" sz="1000" smtClean="0">
                <a:latin typeface="Arial" panose="020B0604020202020204" pitchFamily="34" charset="0"/>
                <a:cs typeface="Arial" panose="020B0604020202020204" pitchFamily="34" charset="0"/>
              </a:rPr>
              <a:t>1/18/2022</a:t>
            </a:fld>
            <a:endParaRPr lang="en-US" sz="1000"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lvl="0"/>
            <a:r>
              <a:rPr lang="en-US" sz="800" cap="all" dirty="0">
                <a:solidFill>
                  <a:srgbClr val="939598"/>
                </a:solidFill>
                <a:latin typeface="Arial" panose="020B0604020202020204" pitchFamily="34" charset="0"/>
                <a:cs typeface="Arial" panose="020B0604020202020204" pitchFamily="34" charset="0"/>
              </a:rPr>
              <a:t>2011 LENOVO CONFIDENTIAL. All rights reserved.</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27F3538-DD9D-4F25-8311-592750C50641}" type="slidenum">
              <a:rPr lang="en-US" sz="800" smtClean="0">
                <a:latin typeface="Arial" panose="020B0604020202020204" pitchFamily="34" charset="0"/>
                <a:cs typeface="Arial" panose="020B0604020202020204" pitchFamily="34" charset="0"/>
              </a:rPr>
              <a:t>‹#›</a:t>
            </a:fld>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000">
                <a:latin typeface="Arial" panose="020B0604020202020204" pitchFamily="34" charset="0"/>
                <a:cs typeface="Arial" panose="020B0604020202020204"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000">
                <a:latin typeface="Arial" panose="020B0604020202020204" pitchFamily="34" charset="0"/>
                <a:cs typeface="Arial" panose="020B0604020202020204" pitchFamily="34" charset="0"/>
              </a:defRPr>
            </a:lvl1pPr>
          </a:lstStyle>
          <a:p>
            <a:fld id="{F23CF275-28B3-497F-9AED-85D5F023BA5C}" type="datetimeFigureOut">
              <a:rPr lang="en-US" smtClean="0"/>
              <a:t>1/18/2022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000">
                <a:latin typeface="Arial" panose="020B0604020202020204" pitchFamily="34" charset="0"/>
                <a:cs typeface="Arial" panose="020B0604020202020204" pitchFamily="34" charset="0"/>
              </a:defRPr>
            </a:lvl1pPr>
          </a:lstStyle>
          <a:p>
            <a:r>
              <a:rPr lang="en-US" sz="800" cap="all" dirty="0">
                <a:solidFill>
                  <a:srgbClr val="939598"/>
                </a:solidFill>
              </a:rPr>
              <a:t>2011 LENOVO CONFIDENTIAL. All rights reserved.</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800">
                <a:latin typeface="Arial" panose="020B0604020202020204" pitchFamily="34" charset="0"/>
                <a:cs typeface="Arial" panose="020B0604020202020204" pitchFamily="34" charset="0"/>
              </a:defRPr>
            </a:lvl1pPr>
          </a:lstStyle>
          <a:p>
            <a:fld id="{4AED87EB-65D7-4500-873C-410831173A82}" type="slidenum">
              <a:rPr lang="en-US" smtClean="0"/>
              <a:t>‹#›</a:t>
            </a:fld>
            <a:endParaRPr lang="en-US" dirty="0"/>
          </a:p>
        </p:txBody>
      </p:sp>
    </p:spTree>
  </p:cSld>
  <p:clrMap bg1="lt1" tx1="dk1" bg2="lt2" tx2="dk2" accent1="accent1" accent2="accent2" accent3="accent3" accent4="accent4" accent5="accent5" accent6="accent6" hlink="hlink" folHlink="folHlink"/>
  <p:notesStyle>
    <a:lvl1pPr marL="0" algn="l" defTabSz="1219200" rtl="0" eaLnBrk="1" latinLnBrk="0" hangingPunct="1">
      <a:defRPr sz="1600" kern="1200">
        <a:solidFill>
          <a:schemeClr val="tx1"/>
        </a:solidFill>
        <a:latin typeface="+mn-lt"/>
        <a:ea typeface="+mn-ea"/>
        <a:cs typeface="+mn-cs"/>
      </a:defRPr>
    </a:lvl1pPr>
    <a:lvl2pPr marL="609600" algn="l" defTabSz="1219200" rtl="0" eaLnBrk="1" latinLnBrk="0" hangingPunct="1">
      <a:defRPr sz="1600" kern="1200">
        <a:solidFill>
          <a:schemeClr val="tx1"/>
        </a:solidFill>
        <a:latin typeface="+mn-lt"/>
        <a:ea typeface="+mn-ea"/>
        <a:cs typeface="+mn-cs"/>
      </a:defRPr>
    </a:lvl2pPr>
    <a:lvl3pPr marL="1219200" algn="l" defTabSz="1219200" rtl="0" eaLnBrk="1" latinLnBrk="0" hangingPunct="1">
      <a:defRPr sz="1600" kern="1200">
        <a:solidFill>
          <a:schemeClr val="tx1"/>
        </a:solidFill>
        <a:latin typeface="+mn-lt"/>
        <a:ea typeface="+mn-ea"/>
        <a:cs typeface="+mn-cs"/>
      </a:defRPr>
    </a:lvl3pPr>
    <a:lvl4pPr marL="1828165" algn="l" defTabSz="1219200" rtl="0" eaLnBrk="1" latinLnBrk="0" hangingPunct="1">
      <a:defRPr sz="1600" kern="1200">
        <a:solidFill>
          <a:schemeClr val="tx1"/>
        </a:solidFill>
        <a:latin typeface="+mn-lt"/>
        <a:ea typeface="+mn-ea"/>
        <a:cs typeface="+mn-cs"/>
      </a:defRPr>
    </a:lvl4pPr>
    <a:lvl5pPr marL="2437765" algn="l" defTabSz="1219200" rtl="0" eaLnBrk="1" latinLnBrk="0" hangingPunct="1">
      <a:defRPr sz="1600" kern="1200">
        <a:solidFill>
          <a:schemeClr val="tx1"/>
        </a:solidFill>
        <a:latin typeface="+mn-lt"/>
        <a:ea typeface="+mn-ea"/>
        <a:cs typeface="+mn-cs"/>
      </a:defRPr>
    </a:lvl5pPr>
    <a:lvl6pPr marL="3047365" algn="l" defTabSz="1219200" rtl="0" eaLnBrk="1" latinLnBrk="0" hangingPunct="1">
      <a:defRPr sz="1600" kern="1200">
        <a:solidFill>
          <a:schemeClr val="tx1"/>
        </a:solidFill>
        <a:latin typeface="+mn-lt"/>
        <a:ea typeface="+mn-ea"/>
        <a:cs typeface="+mn-cs"/>
      </a:defRPr>
    </a:lvl6pPr>
    <a:lvl7pPr marL="3656965" algn="l" defTabSz="1219200" rtl="0" eaLnBrk="1" latinLnBrk="0" hangingPunct="1">
      <a:defRPr sz="1600" kern="1200">
        <a:solidFill>
          <a:schemeClr val="tx1"/>
        </a:solidFill>
        <a:latin typeface="+mn-lt"/>
        <a:ea typeface="+mn-ea"/>
        <a:cs typeface="+mn-cs"/>
      </a:defRPr>
    </a:lvl7pPr>
    <a:lvl8pPr marL="4266565" algn="l" defTabSz="1219200" rtl="0" eaLnBrk="1" latinLnBrk="0" hangingPunct="1">
      <a:defRPr sz="1600" kern="1200">
        <a:solidFill>
          <a:schemeClr val="tx1"/>
        </a:solidFill>
        <a:latin typeface="+mn-lt"/>
        <a:ea typeface="+mn-ea"/>
        <a:cs typeface="+mn-cs"/>
      </a:defRPr>
    </a:lvl8pPr>
    <a:lvl9pPr marL="4876165" algn="l" defTabSz="121920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同学们好！</a:t>
            </a:r>
            <a:endParaRPr lang="en-US" altLang="zh-CN" dirty="0"/>
          </a:p>
          <a:p>
            <a:r>
              <a:rPr lang="en-US" altLang="zh-CN" sz="1800" kern="100" dirty="0">
                <a:effectLst/>
                <a:latin typeface="Times New Roman" panose="02020603050405020304" pitchFamily="18" charset="0"/>
                <a:ea typeface="宋体" panose="02010600030101010101" pitchFamily="2" charset="-122"/>
              </a:rPr>
              <a:t>      </a:t>
            </a:r>
            <a:r>
              <a:rPr lang="zh-CN" altLang="zh-CN" sz="1800" kern="100" dirty="0">
                <a:effectLst/>
                <a:latin typeface="Times New Roman" panose="02020603050405020304" pitchFamily="18" charset="0"/>
                <a:ea typeface="宋体" panose="02010600030101010101" pitchFamily="2" charset="-122"/>
              </a:rPr>
              <a:t>在现在科技发达的时代，计算机的广泛使用，如办公自动化、网络游戏、远程服务支持等，计算机在我们的日常生活、工作中已经不可或缺，它带给我们方便，提高了我们工作的效率。但是，只要是个东西就会出现故障，计算机也不例外。接下来就</a:t>
            </a:r>
            <a:r>
              <a:rPr lang="zh-CN" altLang="en-US" sz="1800" kern="100" dirty="0">
                <a:effectLst/>
                <a:latin typeface="Times New Roman" panose="02020603050405020304" pitchFamily="18" charset="0"/>
                <a:ea typeface="宋体" panose="02010600030101010101" pitchFamily="2" charset="-122"/>
              </a:rPr>
              <a:t>跟</a:t>
            </a:r>
            <a:r>
              <a:rPr lang="zh-CN" altLang="zh-CN" sz="1800" kern="100" dirty="0">
                <a:effectLst/>
                <a:latin typeface="Times New Roman" panose="02020603050405020304" pitchFamily="18" charset="0"/>
                <a:ea typeface="宋体" panose="02010600030101010101" pitchFamily="2" charset="-122"/>
              </a:rPr>
              <a:t>大家</a:t>
            </a:r>
            <a:r>
              <a:rPr lang="zh-CN" altLang="en-US" sz="1800" kern="100" dirty="0">
                <a:effectLst/>
                <a:latin typeface="Times New Roman" panose="02020603050405020304" pitchFamily="18" charset="0"/>
                <a:ea typeface="宋体" panose="02010600030101010101" pitchFamily="2" charset="-122"/>
              </a:rPr>
              <a:t>一起分析</a:t>
            </a:r>
            <a:r>
              <a:rPr lang="zh-CN" altLang="zh-CN" sz="1800" kern="100" dirty="0">
                <a:effectLst/>
                <a:latin typeface="Times New Roman" panose="02020603050405020304" pitchFamily="18" charset="0"/>
                <a:ea typeface="宋体" panose="02010600030101010101" pitchFamily="2" charset="-122"/>
              </a:rPr>
              <a:t>计算机常见故障</a:t>
            </a:r>
            <a:r>
              <a:rPr lang="zh-CN" altLang="en-US" sz="1800" kern="100" dirty="0">
                <a:effectLst/>
                <a:latin typeface="Times New Roman" panose="02020603050405020304" pitchFamily="18" charset="0"/>
                <a:ea typeface="宋体" panose="02010600030101010101" pitchFamily="2" charset="-122"/>
              </a:rPr>
              <a:t>的几个</a:t>
            </a:r>
            <a:r>
              <a:rPr lang="zh-CN" altLang="zh-CN" sz="1800" kern="100" dirty="0">
                <a:effectLst/>
                <a:latin typeface="Times New Roman" panose="02020603050405020304" pitchFamily="18" charset="0"/>
                <a:ea typeface="宋体" panose="02010600030101010101" pitchFamily="2" charset="-122"/>
              </a:rPr>
              <a:t>案例。</a:t>
            </a:r>
          </a:p>
        </p:txBody>
      </p:sp>
      <p:sp>
        <p:nvSpPr>
          <p:cNvPr id="4" name="灯片编号占位符 3"/>
          <p:cNvSpPr>
            <a:spLocks noGrp="1"/>
          </p:cNvSpPr>
          <p:nvPr>
            <p:ph type="sldNum" sz="quarter" idx="10"/>
          </p:nvPr>
        </p:nvSpPr>
        <p:spPr/>
        <p:txBody>
          <a:bodyPr/>
          <a:lstStyle/>
          <a:p>
            <a:fld id="{4AED87EB-65D7-4500-873C-410831173A82}" type="slidenum">
              <a:rPr lang="en-US" smtClean="0"/>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sz="1800" dirty="0">
                <a:effectLst/>
                <a:latin typeface="+mn-ea"/>
              </a:rPr>
              <a:t>左图为</a:t>
            </a:r>
            <a:r>
              <a:rPr lang="zh-CN" altLang="zh-CN" sz="4000" kern="100" dirty="0">
                <a:effectLst/>
                <a:ea typeface="宋体" panose="02010600030101010101" pitchFamily="2" charset="-122"/>
                <a:cs typeface="Times New Roman" panose="02020603050405020304" pitchFamily="18" charset="0"/>
              </a:rPr>
              <a:t>主板物理损伤</a:t>
            </a:r>
            <a:r>
              <a:rPr lang="zh-CN" altLang="zh-CN" sz="2800" kern="100" dirty="0">
                <a:effectLst/>
                <a:ea typeface="宋体" panose="02010600030101010101" pitchFamily="2" charset="-122"/>
                <a:cs typeface="Times New Roman" panose="02020603050405020304" pitchFamily="18" charset="0"/>
              </a:rPr>
              <a:t>非损</a:t>
            </a:r>
            <a:r>
              <a:rPr lang="zh-CN" altLang="en-US" sz="1800" dirty="0">
                <a:effectLst/>
                <a:latin typeface="+mn-ea"/>
              </a:rPr>
              <a:t>，右图为</a:t>
            </a:r>
            <a:r>
              <a:rPr lang="en-US" altLang="zh-CN" sz="4000" kern="100" dirty="0">
                <a:effectLst/>
                <a:ea typeface="宋体" panose="02010600030101010101" pitchFamily="2" charset="-122"/>
                <a:cs typeface="Times New Roman" panose="02020603050405020304" pitchFamily="18" charset="0"/>
              </a:rPr>
              <a:t>CPU</a:t>
            </a:r>
            <a:r>
              <a:rPr lang="zh-CN" altLang="en-US" sz="4000" kern="100" dirty="0">
                <a:effectLst/>
                <a:ea typeface="宋体" panose="02010600030101010101" pitchFamily="2" charset="-122"/>
                <a:cs typeface="Times New Roman" panose="02020603050405020304" pitchFamily="18" charset="0"/>
              </a:rPr>
              <a:t>外观</a:t>
            </a:r>
            <a:r>
              <a:rPr lang="zh-CN" altLang="zh-CN" sz="4000" kern="100" dirty="0">
                <a:effectLst/>
                <a:ea typeface="宋体" panose="02010600030101010101" pitchFamily="2" charset="-122"/>
                <a:cs typeface="Times New Roman" panose="02020603050405020304" pitchFamily="18" charset="0"/>
              </a:rPr>
              <a:t>物理损伤</a:t>
            </a:r>
            <a:r>
              <a:rPr lang="zh-CN" altLang="zh-CN" sz="2800" kern="100" dirty="0">
                <a:effectLst/>
                <a:ea typeface="宋体" panose="02010600030101010101" pitchFamily="2" charset="-122"/>
                <a:cs typeface="Times New Roman" panose="02020603050405020304" pitchFamily="18" charset="0"/>
              </a:rPr>
              <a:t>非损</a:t>
            </a:r>
            <a:r>
              <a:rPr lang="zh-CN" altLang="en-US" sz="2800" kern="100" dirty="0">
                <a:effectLst/>
                <a:ea typeface="宋体" panose="02010600030101010101" pitchFamily="2" charset="-122"/>
                <a:cs typeface="Times New Roman" panose="02020603050405020304" pitchFamily="18" charset="0"/>
              </a:rPr>
              <a:t>。</a:t>
            </a:r>
            <a:endParaRPr lang="en-US" altLang="zh-CN" sz="2800" kern="100" dirty="0">
              <a:effectLst/>
              <a:ea typeface="宋体" panose="02010600030101010101" pitchFamily="2" charset="-122"/>
              <a:cs typeface="Times New Roman" panose="02020603050405020304" pitchFamily="18" charset="0"/>
            </a:endParaRPr>
          </a:p>
          <a:p>
            <a:r>
              <a:rPr lang="zh-CN" altLang="en-US" sz="2800" kern="100" dirty="0">
                <a:effectLst/>
                <a:latin typeface="宋体" panose="02010600030101010101" pitchFamily="2" charset="-122"/>
                <a:ea typeface="宋体" panose="02010600030101010101" pitchFamily="2" charset="-122"/>
                <a:cs typeface="Times New Roman" panose="02020603050405020304" pitchFamily="18" charset="0"/>
              </a:rPr>
              <a:t>同学们，在未来</a:t>
            </a:r>
            <a:r>
              <a:rPr lang="zh-CN" altLang="en-US" sz="2800" kern="100">
                <a:effectLst/>
                <a:latin typeface="宋体" panose="02010600030101010101" pitchFamily="2" charset="-122"/>
                <a:ea typeface="宋体" panose="02010600030101010101" pitchFamily="2" charset="-122"/>
                <a:cs typeface="Times New Roman" panose="02020603050405020304" pitchFamily="18" charset="0"/>
              </a:rPr>
              <a:t>的工作中一定</a:t>
            </a:r>
            <a:r>
              <a:rPr lang="zh-CN" altLang="en-US" sz="2800" kern="100" dirty="0">
                <a:effectLst/>
                <a:latin typeface="宋体" panose="02010600030101010101" pitchFamily="2" charset="-122"/>
                <a:ea typeface="宋体" panose="02010600030101010101" pitchFamily="2" charset="-122"/>
                <a:cs typeface="Times New Roman" panose="02020603050405020304" pitchFamily="18" charset="0"/>
              </a:rPr>
              <a:t>要注意电子元器件的轻拿轻放，避免造成不必要的经济损失。加油吧！</a:t>
            </a:r>
            <a:endParaRPr lang="zh-CN" altLang="zh-CN" sz="1800" dirty="0">
              <a:effectLst/>
              <a:latin typeface="+mn-ea"/>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10</a:t>
            </a:fld>
            <a:endParaRPr lang="en-US" dirty="0"/>
          </a:p>
        </p:txBody>
      </p:sp>
    </p:spTree>
    <p:extLst>
      <p:ext uri="{BB962C8B-B14F-4D97-AF65-F5344CB8AC3E}">
        <p14:creationId xmlns:p14="http://schemas.microsoft.com/office/powerpoint/2010/main" val="190140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0" algn="l"/>
            <a:r>
              <a:rPr lang="zh-CN" altLang="en-US" sz="1800" dirty="0">
                <a:effectLst/>
                <a:latin typeface="Times New Roman" panose="02020603050405020304" pitchFamily="18" charset="0"/>
                <a:ea typeface="宋体" panose="02010600030101010101" pitchFamily="2" charset="-122"/>
              </a:rPr>
              <a:t>由于电脑发生故障时可能产生的故障现象多种多样，但归结起来无非就那么几类。因此，我们在课程学习时掌握常见的几类故障来扩展解决绝大部分的在电脑故障。我们在分析总结时，通常可按照表格所列形式进行归纳总结：故障现象、故障原因、处理方案、注意事项。</a:t>
            </a:r>
            <a:endParaRPr lang="en-US" altLang="zh-CN" sz="1800" dirty="0">
              <a:effectLst/>
              <a:latin typeface="Times New Roman" panose="02020603050405020304" pitchFamily="18" charset="0"/>
              <a:ea typeface="宋体" panose="02010600030101010101" pitchFamily="2" charset="-122"/>
            </a:endParaRPr>
          </a:p>
          <a:p>
            <a:pPr indent="0" algn="l"/>
            <a:r>
              <a:rPr lang="zh-CN" altLang="en-US" sz="1800" dirty="0">
                <a:effectLst/>
                <a:latin typeface="Times New Roman" panose="02020603050405020304" pitchFamily="18" charset="0"/>
                <a:ea typeface="宋体" panose="02010600030101010101" pitchFamily="2" charset="-122"/>
              </a:rPr>
              <a:t>故障现象的描述不用过于详细，能表达清楚就行；</a:t>
            </a:r>
            <a:endParaRPr lang="en-US" altLang="zh-CN" sz="1800" dirty="0">
              <a:effectLst/>
              <a:latin typeface="Times New Roman" panose="02020603050405020304" pitchFamily="18" charset="0"/>
              <a:ea typeface="宋体" panose="02010600030101010101" pitchFamily="2" charset="-122"/>
            </a:endParaRPr>
          </a:p>
          <a:p>
            <a:pPr indent="0" algn="l"/>
            <a:r>
              <a:rPr lang="zh-CN" altLang="en-US" sz="1800" dirty="0">
                <a:effectLst/>
                <a:latin typeface="Times New Roman" panose="02020603050405020304" pitchFamily="18" charset="0"/>
                <a:ea typeface="宋体" panose="02010600030101010101" pitchFamily="2" charset="-122"/>
              </a:rPr>
              <a:t>故障原因的分析可适当描述清楚些，尽可能周全些；</a:t>
            </a:r>
            <a:endParaRPr lang="en-US" altLang="zh-CN" sz="1800" dirty="0">
              <a:effectLst/>
              <a:latin typeface="Times New Roman" panose="02020603050405020304" pitchFamily="18" charset="0"/>
              <a:ea typeface="宋体" panose="02010600030101010101" pitchFamily="2" charset="-122"/>
            </a:endParaRPr>
          </a:p>
          <a:p>
            <a:pPr indent="0" algn="l"/>
            <a:r>
              <a:rPr lang="zh-CN" altLang="en-US" sz="1800" dirty="0">
                <a:effectLst/>
                <a:latin typeface="Times New Roman" panose="02020603050405020304" pitchFamily="18" charset="0"/>
                <a:ea typeface="宋体" panose="02010600030101010101" pitchFamily="2" charset="-122"/>
              </a:rPr>
              <a:t>处理方案的描述可以按照维修的四大原则进行（从简原则、规划原则、核心原则、谨慎原则）描述；</a:t>
            </a:r>
            <a:endParaRPr lang="en-US" altLang="zh-CN" sz="1800" dirty="0">
              <a:effectLst/>
              <a:latin typeface="Times New Roman" panose="02020603050405020304" pitchFamily="18" charset="0"/>
              <a:ea typeface="宋体" panose="02010600030101010101" pitchFamily="2" charset="-122"/>
            </a:endParaRPr>
          </a:p>
          <a:p>
            <a:pPr indent="0" algn="l"/>
            <a:r>
              <a:rPr lang="zh-CN" altLang="en-US" sz="1800" dirty="0">
                <a:effectLst/>
                <a:latin typeface="Times New Roman" panose="02020603050405020304" pitchFamily="18" charset="0"/>
                <a:ea typeface="宋体" panose="02010600030101010101" pitchFamily="2" charset="-122"/>
              </a:rPr>
              <a:t>注意事项就是指在维修处理这个故障时应该注意的操作（包括工具的选择、拆装顺序、维修技巧等）。</a:t>
            </a:r>
            <a:endParaRPr lang="en-US" altLang="zh-CN" sz="1800" dirty="0">
              <a:effectLst/>
              <a:latin typeface="Times New Roman" panose="02020603050405020304" pitchFamily="18" charset="0"/>
              <a:ea typeface="宋体" panose="02010600030101010101" pitchFamily="2" charset="-122"/>
            </a:endParaRPr>
          </a:p>
          <a:p>
            <a:pPr indent="0" algn="l"/>
            <a:r>
              <a:rPr lang="zh-CN" altLang="en-US" sz="1800" dirty="0">
                <a:effectLst/>
                <a:latin typeface="Times New Roman" panose="02020603050405020304" pitchFamily="18" charset="0"/>
                <a:ea typeface="宋体" panose="02010600030101010101" pitchFamily="2" charset="-122"/>
              </a:rPr>
              <a:t>我们日常维修的计算机最多就是台式计算机和笔记本电脑，因此，我们就分两大模块给大家提供参考，这一屏是台式计算机常见故障诊断分析。</a:t>
            </a:r>
            <a:endParaRPr lang="zh-CN" altLang="zh-CN" sz="1800" dirty="0">
              <a:effectLst/>
              <a:latin typeface="Times New Roman" panose="02020603050405020304" pitchFamily="18" charset="0"/>
              <a:ea typeface="宋体" panose="02010600030101010101" pitchFamily="2" charset="-122"/>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0" algn="l"/>
            <a:r>
              <a:rPr lang="zh-CN" altLang="en-US" sz="1800" dirty="0">
                <a:effectLst/>
                <a:latin typeface="Times New Roman" panose="02020603050405020304" pitchFamily="18" charset="0"/>
                <a:ea typeface="宋体" panose="02010600030101010101" pitchFamily="2" charset="-122"/>
              </a:rPr>
              <a:t>这一屏是笔记本电脑常见故障诊断分析案例。</a:t>
            </a:r>
            <a:endParaRPr lang="zh-CN" altLang="zh-CN" sz="1800" dirty="0">
              <a:effectLst/>
              <a:latin typeface="Times New Roman" panose="02020603050405020304" pitchFamily="18" charset="0"/>
              <a:ea typeface="宋体" panose="02010600030101010101" pitchFamily="2" charset="-122"/>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3</a:t>
            </a:fld>
            <a:endParaRPr lang="en-US" dirty="0"/>
          </a:p>
        </p:txBody>
      </p:sp>
    </p:spTree>
    <p:extLst>
      <p:ext uri="{BB962C8B-B14F-4D97-AF65-F5344CB8AC3E}">
        <p14:creationId xmlns:p14="http://schemas.microsoft.com/office/powerpoint/2010/main" val="35093524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0" algn="just"/>
            <a:r>
              <a:rPr lang="zh-CN" altLang="en-US" sz="1800" b="1" kern="100" dirty="0">
                <a:effectLst/>
                <a:latin typeface="+mn-ea"/>
              </a:rPr>
              <a:t>通过前面台式计算机和笔记本电脑常见故障诊断分析的学习与理解后，我们就可以为学校老师、同学们做服务了，下面给大家说说在做服务的过程中应该如何处理：</a:t>
            </a:r>
            <a:endParaRPr lang="en-US" altLang="zh-CN" sz="1800" b="1" kern="100" dirty="0">
              <a:effectLst/>
              <a:latin typeface="+mn-ea"/>
            </a:endParaRPr>
          </a:p>
          <a:p>
            <a:pPr indent="267970" algn="just"/>
            <a:r>
              <a:rPr lang="zh-CN" altLang="zh-CN" sz="1800" b="1" kern="100" dirty="0">
                <a:effectLst/>
                <a:latin typeface="+mn-ea"/>
              </a:rPr>
              <a:t>职场情境：</a:t>
            </a:r>
            <a:r>
              <a:rPr lang="zh-CN" altLang="zh-CN" sz="1800" kern="100" dirty="0">
                <a:effectLst/>
                <a:latin typeface="+mn-ea"/>
              </a:rPr>
              <a:t>组织学员进行校内或校外社区服务，为校内老师或社区居民的各类电脑问题进行服务，将所学知识应用到实际工作中去，让故障诊断解决能力得以充分体现。</a:t>
            </a:r>
          </a:p>
          <a:p>
            <a:pPr indent="266700" algn="just"/>
            <a:r>
              <a:rPr lang="zh-CN" altLang="zh-CN" sz="1800" b="1" kern="100" dirty="0">
                <a:effectLst/>
                <a:latin typeface="+mn-ea"/>
              </a:rPr>
              <a:t>情境分析：</a:t>
            </a:r>
            <a:r>
              <a:rPr lang="zh-CN" altLang="zh-CN" sz="1800" kern="100" dirty="0">
                <a:effectLst/>
                <a:latin typeface="+mn-ea"/>
              </a:rPr>
              <a:t>在实施校内或校外社区服务的过程，通常会遇到以下几类问题，电脑运行速度慢、电脑容易发烫等。因此，在服务时通常可采用以下几个方面进行处理：</a:t>
            </a:r>
            <a:endParaRPr lang="zh-CN" altLang="zh-CN" sz="1800" dirty="0">
              <a:effectLst/>
              <a:latin typeface="+mn-ea"/>
            </a:endParaRPr>
          </a:p>
          <a:p>
            <a:pPr indent="266700" algn="l"/>
            <a:r>
              <a:rPr lang="en-US" altLang="zh-CN" sz="1800" kern="100" dirty="0">
                <a:effectLst/>
                <a:latin typeface="+mn-ea"/>
              </a:rPr>
              <a:t>1.</a:t>
            </a:r>
            <a:r>
              <a:rPr lang="zh-CN" altLang="zh-CN" sz="1800" kern="100" dirty="0">
                <a:effectLst/>
                <a:latin typeface="+mn-ea"/>
              </a:rPr>
              <a:t>系统优化调试（在“开始”运行中输入命令</a:t>
            </a:r>
            <a:r>
              <a:rPr lang="en-US" altLang="zh-CN" sz="1800" kern="100" dirty="0" err="1">
                <a:effectLst/>
                <a:latin typeface="+mn-ea"/>
              </a:rPr>
              <a:t>msconfig</a:t>
            </a:r>
            <a:r>
              <a:rPr lang="zh-CN" altLang="zh-CN" sz="1800" kern="100" dirty="0">
                <a:effectLst/>
                <a:latin typeface="+mn-ea"/>
              </a:rPr>
              <a:t>回车进入“任务管理器”，禁用与开机无关的应用启动程序（其中</a:t>
            </a:r>
            <a:r>
              <a:rPr lang="en-US" altLang="zh-CN" sz="1800" kern="100" dirty="0" err="1">
                <a:effectLst/>
                <a:latin typeface="+mn-ea"/>
              </a:rPr>
              <a:t>microsoft</a:t>
            </a:r>
            <a:r>
              <a:rPr lang="en-US" altLang="zh-CN" sz="1800" kern="100" dirty="0">
                <a:effectLst/>
                <a:latin typeface="+mn-ea"/>
              </a:rPr>
              <a:t>---</a:t>
            </a:r>
            <a:r>
              <a:rPr lang="zh-CN" altLang="zh-CN" sz="1800" kern="100" dirty="0">
                <a:effectLst/>
                <a:latin typeface="+mn-ea"/>
              </a:rPr>
              <a:t>、</a:t>
            </a:r>
            <a:r>
              <a:rPr lang="en-US" altLang="zh-CN" sz="1800" kern="100" dirty="0">
                <a:effectLst/>
                <a:latin typeface="+mn-ea"/>
              </a:rPr>
              <a:t>intel--</a:t>
            </a:r>
            <a:r>
              <a:rPr lang="zh-CN" altLang="zh-CN" sz="1800" kern="100" dirty="0">
                <a:effectLst/>
                <a:latin typeface="+mn-ea"/>
              </a:rPr>
              <a:t>、</a:t>
            </a:r>
            <a:r>
              <a:rPr lang="en-US" altLang="zh-CN" sz="1800" kern="100" dirty="0" err="1">
                <a:effectLst/>
                <a:latin typeface="+mn-ea"/>
              </a:rPr>
              <a:t>nividia</a:t>
            </a:r>
            <a:r>
              <a:rPr lang="en-US" altLang="zh-CN" sz="1800" kern="100" dirty="0">
                <a:effectLst/>
                <a:latin typeface="+mn-ea"/>
              </a:rPr>
              <a:t>--</a:t>
            </a:r>
            <a:r>
              <a:rPr lang="zh-CN" altLang="zh-CN" sz="1800" kern="100" dirty="0">
                <a:effectLst/>
                <a:latin typeface="+mn-ea"/>
              </a:rPr>
              <a:t>、</a:t>
            </a:r>
            <a:r>
              <a:rPr lang="en-US" altLang="zh-CN" sz="1800" kern="100" dirty="0">
                <a:effectLst/>
                <a:latin typeface="+mn-ea"/>
              </a:rPr>
              <a:t>AMD--</a:t>
            </a:r>
            <a:r>
              <a:rPr lang="zh-CN" altLang="zh-CN" sz="1800" kern="100" dirty="0">
                <a:effectLst/>
                <a:latin typeface="+mn-ea"/>
              </a:rPr>
              <a:t>、杀毒软件不能取消外</a:t>
            </a:r>
            <a:r>
              <a:rPr lang="en-US" altLang="zh-CN" sz="1800" kern="100" dirty="0">
                <a:effectLst/>
                <a:latin typeface="+mn-ea"/>
              </a:rPr>
              <a:t>,</a:t>
            </a:r>
            <a:r>
              <a:rPr lang="zh-CN" altLang="zh-CN" sz="1800" kern="100" dirty="0">
                <a:effectLst/>
                <a:latin typeface="+mn-ea"/>
              </a:rPr>
              <a:t>其他的程序都可以禁用），如</a:t>
            </a:r>
            <a:r>
              <a:rPr lang="zh-CN" altLang="en-US" sz="1800" kern="100" dirty="0">
                <a:effectLst/>
                <a:latin typeface="+mn-ea"/>
              </a:rPr>
              <a:t>下</a:t>
            </a:r>
            <a:r>
              <a:rPr lang="zh-CN" altLang="zh-CN" sz="1800" kern="100" dirty="0">
                <a:effectLst/>
                <a:latin typeface="+mn-ea"/>
              </a:rPr>
              <a:t>图所示。</a:t>
            </a:r>
            <a:endParaRPr lang="zh-CN" altLang="zh-CN" sz="1800" dirty="0">
              <a:effectLst/>
              <a:latin typeface="+mn-ea"/>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4</a:t>
            </a:fld>
            <a:endParaRPr lang="en-US" dirty="0"/>
          </a:p>
        </p:txBody>
      </p:sp>
    </p:spTree>
    <p:extLst>
      <p:ext uri="{BB962C8B-B14F-4D97-AF65-F5344CB8AC3E}">
        <p14:creationId xmlns:p14="http://schemas.microsoft.com/office/powerpoint/2010/main" val="2278239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266700" algn="just"/>
            <a:r>
              <a:rPr lang="en-US" altLang="zh-CN" sz="1800" kern="100" dirty="0">
                <a:effectLst/>
                <a:latin typeface="+mn-ea"/>
              </a:rPr>
              <a:t>2.</a:t>
            </a:r>
            <a:r>
              <a:rPr lang="zh-CN" altLang="zh-CN" sz="1800" kern="100" dirty="0">
                <a:effectLst/>
                <a:latin typeface="+mn-ea"/>
              </a:rPr>
              <a:t>定期进行磁盘清理（打开计算机，然后点击要清理的硬盘，右键的菜单栏，点击</a:t>
            </a:r>
            <a:r>
              <a:rPr lang="en-US" altLang="zh-CN" sz="1800" kern="100" dirty="0">
                <a:effectLst/>
                <a:latin typeface="+mn-ea"/>
              </a:rPr>
              <a:t>“</a:t>
            </a:r>
            <a:r>
              <a:rPr lang="zh-CN" altLang="zh-CN" sz="1800" kern="100" dirty="0">
                <a:effectLst/>
                <a:latin typeface="+mn-ea"/>
              </a:rPr>
              <a:t>属性</a:t>
            </a:r>
            <a:r>
              <a:rPr lang="en-US" altLang="zh-CN" sz="1800" kern="100" dirty="0">
                <a:effectLst/>
                <a:latin typeface="+mn-ea"/>
              </a:rPr>
              <a:t>”</a:t>
            </a:r>
            <a:r>
              <a:rPr lang="zh-CN" altLang="zh-CN" sz="1800" kern="100" dirty="0">
                <a:effectLst/>
                <a:latin typeface="+mn-ea"/>
              </a:rPr>
              <a:t>， 然后在弹出的框中，点击</a:t>
            </a:r>
            <a:r>
              <a:rPr lang="en-US" altLang="zh-CN" sz="1800" kern="100" dirty="0">
                <a:effectLst/>
                <a:latin typeface="+mn-ea"/>
              </a:rPr>
              <a:t>“</a:t>
            </a:r>
            <a:r>
              <a:rPr lang="zh-CN" altLang="zh-CN" sz="1800" kern="100" dirty="0">
                <a:effectLst/>
                <a:latin typeface="+mn-ea"/>
              </a:rPr>
              <a:t>磁盘清理</a:t>
            </a:r>
            <a:r>
              <a:rPr lang="en-US" altLang="zh-CN" sz="1800" kern="100" dirty="0">
                <a:effectLst/>
                <a:latin typeface="+mn-ea"/>
              </a:rPr>
              <a:t>”</a:t>
            </a:r>
            <a:r>
              <a:rPr lang="zh-CN" altLang="zh-CN" sz="1800" kern="100" dirty="0">
                <a:effectLst/>
                <a:latin typeface="+mn-ea"/>
              </a:rPr>
              <a:t>，最后就会弹出磁盘清理的选项框，进行勾选需要选择的项，点击确定，就会开始进行磁盘清理），操作指引参考如</a:t>
            </a:r>
            <a:r>
              <a:rPr lang="zh-CN" altLang="en-US" sz="1800" kern="100" dirty="0">
                <a:latin typeface="+mn-ea"/>
              </a:rPr>
              <a:t>下</a:t>
            </a:r>
            <a:r>
              <a:rPr lang="zh-CN" altLang="zh-CN" sz="1800" kern="100" dirty="0">
                <a:effectLst/>
                <a:latin typeface="+mn-ea"/>
              </a:rPr>
              <a:t>图磁盘清理。</a:t>
            </a:r>
            <a:endParaRPr lang="zh-CN" altLang="zh-CN" sz="1800" dirty="0">
              <a:effectLst/>
              <a:latin typeface="+mn-ea"/>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5</a:t>
            </a:fld>
            <a:endParaRPr lang="en-US" dirty="0"/>
          </a:p>
        </p:txBody>
      </p:sp>
    </p:spTree>
    <p:extLst>
      <p:ext uri="{BB962C8B-B14F-4D97-AF65-F5344CB8AC3E}">
        <p14:creationId xmlns:p14="http://schemas.microsoft.com/office/powerpoint/2010/main" val="17809801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269240" algn="just"/>
            <a:r>
              <a:rPr lang="en-US" altLang="zh-CN" sz="1800" kern="100" dirty="0">
                <a:effectLst/>
                <a:latin typeface="+mn-ea"/>
              </a:rPr>
              <a:t>3.</a:t>
            </a:r>
            <a:r>
              <a:rPr lang="zh-CN" altLang="zh-CN" sz="1800" kern="100" dirty="0">
                <a:effectLst/>
                <a:latin typeface="+mn-ea"/>
              </a:rPr>
              <a:t>只保留安装一个杀毒软件（杀毒软件只装一个即可，建议选用占用内存较少的杀毒软件）；</a:t>
            </a:r>
            <a:endParaRPr lang="zh-CN" altLang="zh-CN" sz="1800" dirty="0">
              <a:effectLst/>
              <a:latin typeface="+mn-ea"/>
            </a:endParaRPr>
          </a:p>
          <a:p>
            <a:pPr indent="269240" algn="just"/>
            <a:r>
              <a:rPr lang="en-US" altLang="zh-CN" sz="1800" kern="100" dirty="0">
                <a:effectLst/>
                <a:latin typeface="+mn-ea"/>
              </a:rPr>
              <a:t>4. C</a:t>
            </a:r>
            <a:r>
              <a:rPr lang="zh-CN" altLang="zh-CN" sz="1800" kern="100" dirty="0">
                <a:effectLst/>
                <a:latin typeface="+mn-ea"/>
              </a:rPr>
              <a:t>盘只装系统软件，桌面少文件（电脑的启动都是从默认的系统盘</a:t>
            </a:r>
            <a:r>
              <a:rPr lang="en-US" altLang="zh-CN" sz="1800" kern="100" dirty="0">
                <a:effectLst/>
                <a:latin typeface="+mn-ea"/>
              </a:rPr>
              <a:t>C</a:t>
            </a:r>
            <a:r>
              <a:rPr lang="zh-CN" altLang="zh-CN" sz="1800" kern="100" dirty="0">
                <a:effectLst/>
                <a:latin typeface="+mn-ea"/>
              </a:rPr>
              <a:t>盘进行加载，</a:t>
            </a:r>
            <a:r>
              <a:rPr lang="en-US" altLang="zh-CN" sz="1800" kern="100" dirty="0">
                <a:effectLst/>
                <a:latin typeface="+mn-ea"/>
              </a:rPr>
              <a:t>C</a:t>
            </a:r>
            <a:r>
              <a:rPr lang="zh-CN" altLang="zh-CN" sz="1800" kern="100" dirty="0">
                <a:effectLst/>
                <a:latin typeface="+mn-ea"/>
              </a:rPr>
              <a:t>盘内容过多就容易导致开机运行速度慢，尤其是很多用户的电脑桌面都是应用软件图标或者快捷方式，这样系统每次开机就要加载一遍，需要占用很多时间和空间。另外建议尽量把应用软件安装在非</a:t>
            </a:r>
            <a:r>
              <a:rPr lang="en-US" altLang="zh-CN" sz="1800" kern="100" dirty="0">
                <a:effectLst/>
                <a:latin typeface="+mn-ea"/>
              </a:rPr>
              <a:t>C</a:t>
            </a:r>
            <a:r>
              <a:rPr lang="zh-CN" altLang="zh-CN" sz="1800" kern="100" dirty="0">
                <a:effectLst/>
                <a:latin typeface="+mn-ea"/>
              </a:rPr>
              <a:t>盘上，内存主要是在</a:t>
            </a:r>
            <a:r>
              <a:rPr lang="en-US" altLang="zh-CN" sz="1800" kern="100" dirty="0">
                <a:effectLst/>
                <a:latin typeface="+mn-ea"/>
              </a:rPr>
              <a:t>C</a:t>
            </a:r>
            <a:r>
              <a:rPr lang="zh-CN" altLang="zh-CN" sz="1800" kern="100" dirty="0">
                <a:effectLst/>
                <a:latin typeface="+mn-ea"/>
              </a:rPr>
              <a:t>盘运行，如果过多软件，内存空间变小，开机当然就慢了）。</a:t>
            </a:r>
            <a:endParaRPr lang="zh-CN" altLang="zh-CN" sz="1800" dirty="0">
              <a:effectLst/>
              <a:latin typeface="+mn-ea"/>
            </a:endParaRPr>
          </a:p>
          <a:p>
            <a:pPr indent="269240" algn="just"/>
            <a:r>
              <a:rPr lang="en-US" altLang="zh-CN" sz="1800" kern="100" dirty="0">
                <a:effectLst/>
                <a:latin typeface="+mn-ea"/>
              </a:rPr>
              <a:t>5.</a:t>
            </a:r>
            <a:r>
              <a:rPr lang="zh-CN" altLang="zh-CN" sz="1800" kern="100" dirty="0">
                <a:effectLst/>
                <a:latin typeface="+mn-ea"/>
              </a:rPr>
              <a:t>清理机器内部积灰，特别是</a:t>
            </a:r>
            <a:r>
              <a:rPr lang="en-US" altLang="zh-CN" sz="1800" kern="100" dirty="0">
                <a:effectLst/>
                <a:latin typeface="+mn-ea"/>
              </a:rPr>
              <a:t>CPU</a:t>
            </a:r>
            <a:r>
              <a:rPr lang="zh-CN" altLang="zh-CN" sz="1800" kern="100" dirty="0">
                <a:effectLst/>
                <a:latin typeface="+mn-ea"/>
              </a:rPr>
              <a:t>风扇和出风口位置，如图所示：</a:t>
            </a:r>
            <a:endParaRPr lang="en-US" altLang="zh-CN" sz="1800" kern="100" dirty="0">
              <a:effectLst/>
              <a:latin typeface="+mn-ea"/>
            </a:endParaRPr>
          </a:p>
          <a:p>
            <a:pPr marL="0" marR="0" lvl="0" indent="269240" algn="just" defTabSz="1219200" rtl="0" eaLnBrk="1" fontAlgn="auto" latinLnBrk="0" hangingPunct="1">
              <a:lnSpc>
                <a:spcPct val="100000"/>
              </a:lnSpc>
              <a:spcBef>
                <a:spcPts val="0"/>
              </a:spcBef>
              <a:spcAft>
                <a:spcPts val="0"/>
              </a:spcAft>
              <a:buClrTx/>
              <a:buSzTx/>
              <a:buFontTx/>
              <a:buNone/>
              <a:tabLst/>
              <a:defRPr/>
            </a:pPr>
            <a:r>
              <a:rPr lang="zh-CN" altLang="zh-CN" sz="1800" b="1" kern="100" dirty="0">
                <a:effectLst/>
                <a:latin typeface="+mn-ea"/>
              </a:rPr>
              <a:t>解决方案：</a:t>
            </a:r>
            <a:r>
              <a:rPr lang="zh-CN" altLang="zh-CN" sz="1800" kern="100" dirty="0">
                <a:effectLst/>
                <a:latin typeface="+mn-ea"/>
              </a:rPr>
              <a:t>对体系统进行优化调试、定期磁盘清理、只保留一个杀毒软件、</a:t>
            </a:r>
            <a:r>
              <a:rPr lang="en-US" altLang="zh-CN" sz="1800" kern="100" dirty="0">
                <a:effectLst/>
                <a:latin typeface="+mn-ea"/>
              </a:rPr>
              <a:t>C</a:t>
            </a:r>
            <a:r>
              <a:rPr lang="zh-CN" altLang="zh-CN" sz="1800" kern="100" dirty="0">
                <a:effectLst/>
                <a:latin typeface="+mn-ea"/>
              </a:rPr>
              <a:t>盘尽可能只安装系统软件、定期做整机立体保养，对于电脑运行慢、易发烫的现象能得到很好解决。</a:t>
            </a:r>
            <a:endParaRPr lang="zh-CN" altLang="zh-CN" sz="1800" dirty="0">
              <a:effectLst/>
              <a:latin typeface="+mn-ea"/>
            </a:endParaRPr>
          </a:p>
          <a:p>
            <a:pPr indent="269240" algn="just"/>
            <a:endParaRPr lang="zh-CN" altLang="zh-CN" sz="1800" dirty="0">
              <a:effectLst/>
              <a:latin typeface="+mn-ea"/>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6</a:t>
            </a:fld>
            <a:endParaRPr lang="en-US" dirty="0"/>
          </a:p>
        </p:txBody>
      </p:sp>
    </p:spTree>
    <p:extLst>
      <p:ext uri="{BB962C8B-B14F-4D97-AF65-F5344CB8AC3E}">
        <p14:creationId xmlns:p14="http://schemas.microsoft.com/office/powerpoint/2010/main" val="18563098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0" algn="just"/>
            <a:r>
              <a:rPr lang="zh-CN" altLang="en-US" sz="1800" dirty="0">
                <a:effectLst/>
                <a:latin typeface="+mn-ea"/>
              </a:rPr>
              <a:t>同学们，在我们实际维修过程中，会发现客户机器送修时就存在一定的非损情况，不符合厂商保修承诺范围之内。因此，我们必须认真检查，以减速少不必要的经济损失！</a:t>
            </a:r>
            <a:endParaRPr lang="en-US" altLang="zh-CN" sz="1800" dirty="0">
              <a:effectLst/>
              <a:latin typeface="+mn-ea"/>
            </a:endParaRPr>
          </a:p>
          <a:p>
            <a:pPr indent="0" algn="just"/>
            <a:r>
              <a:rPr lang="zh-CN" altLang="en-US" sz="1800" dirty="0">
                <a:effectLst/>
                <a:latin typeface="+mn-ea"/>
              </a:rPr>
              <a:t>下面，我们给大家提供几组非损现象参考！左图为</a:t>
            </a:r>
            <a:r>
              <a:rPr lang="en-US" altLang="zh-CN" sz="1800" dirty="0">
                <a:effectLst/>
                <a:latin typeface="+mn-ea"/>
              </a:rPr>
              <a:t>RJ45</a:t>
            </a:r>
            <a:r>
              <a:rPr lang="zh-CN" altLang="en-US" sz="1800" dirty="0">
                <a:effectLst/>
                <a:latin typeface="+mn-ea"/>
              </a:rPr>
              <a:t>变形，右图为</a:t>
            </a:r>
            <a:r>
              <a:rPr lang="en-US" altLang="zh-CN" sz="1800" dirty="0">
                <a:effectLst/>
                <a:latin typeface="+mn-ea"/>
              </a:rPr>
              <a:t>CPU</a:t>
            </a:r>
            <a:r>
              <a:rPr lang="zh-CN" altLang="en-US" sz="1800" dirty="0">
                <a:effectLst/>
                <a:latin typeface="+mn-ea"/>
              </a:rPr>
              <a:t>引脚变形错乱；</a:t>
            </a:r>
            <a:endParaRPr lang="zh-CN" altLang="zh-CN" sz="1800" dirty="0">
              <a:effectLst/>
              <a:latin typeface="+mn-ea"/>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7</a:t>
            </a:fld>
            <a:endParaRPr lang="en-US" dirty="0"/>
          </a:p>
        </p:txBody>
      </p:sp>
    </p:spTree>
    <p:extLst>
      <p:ext uri="{BB962C8B-B14F-4D97-AF65-F5344CB8AC3E}">
        <p14:creationId xmlns:p14="http://schemas.microsoft.com/office/powerpoint/2010/main" val="2963742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0" algn="just"/>
            <a:r>
              <a:rPr lang="zh-CN" altLang="en-US" sz="1800" dirty="0">
                <a:effectLst/>
                <a:latin typeface="+mn-ea"/>
              </a:rPr>
              <a:t>左图为内存卡槽卡扣断裂非损，右图为主板</a:t>
            </a:r>
            <a:r>
              <a:rPr lang="en-US" altLang="zh-CN" sz="1800" dirty="0">
                <a:effectLst/>
                <a:latin typeface="+mn-ea"/>
              </a:rPr>
              <a:t>PCB</a:t>
            </a:r>
            <a:r>
              <a:rPr lang="zh-CN" altLang="en-US" sz="1800" dirty="0">
                <a:effectLst/>
                <a:latin typeface="+mn-ea"/>
              </a:rPr>
              <a:t>板电路烧毁非损；</a:t>
            </a:r>
            <a:endParaRPr lang="zh-CN" altLang="zh-CN" sz="1800" dirty="0">
              <a:effectLst/>
              <a:latin typeface="+mn-ea"/>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8</a:t>
            </a:fld>
            <a:endParaRPr lang="en-US" dirty="0"/>
          </a:p>
        </p:txBody>
      </p:sp>
    </p:spTree>
    <p:extLst>
      <p:ext uri="{BB962C8B-B14F-4D97-AF65-F5344CB8AC3E}">
        <p14:creationId xmlns:p14="http://schemas.microsoft.com/office/powerpoint/2010/main" val="25364169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1219200" rtl="0" eaLnBrk="1" fontAlgn="auto" latinLnBrk="0" hangingPunct="1">
              <a:lnSpc>
                <a:spcPct val="100000"/>
              </a:lnSpc>
              <a:spcBef>
                <a:spcPts val="0"/>
              </a:spcBef>
              <a:spcAft>
                <a:spcPts val="0"/>
              </a:spcAft>
              <a:buClrTx/>
              <a:buSzTx/>
              <a:buFontTx/>
              <a:buNone/>
              <a:tabLst/>
              <a:defRPr/>
            </a:pPr>
            <a:r>
              <a:rPr lang="zh-CN" altLang="en-US" sz="1800" dirty="0">
                <a:effectLst/>
                <a:latin typeface="+mn-ea"/>
              </a:rPr>
              <a:t>左图为</a:t>
            </a:r>
            <a:r>
              <a:rPr lang="zh-CN" altLang="zh-CN" sz="2800" kern="100" dirty="0">
                <a:effectLst/>
                <a:ea typeface="宋体" panose="02010600030101010101" pitchFamily="2" charset="-122"/>
                <a:cs typeface="Times New Roman" panose="02020603050405020304" pitchFamily="18" charset="0"/>
              </a:rPr>
              <a:t>主板浸液氧化</a:t>
            </a:r>
            <a:r>
              <a:rPr lang="zh-CN" altLang="zh-CN" sz="1800" kern="100" dirty="0">
                <a:effectLst/>
                <a:ea typeface="宋体" panose="02010600030101010101" pitchFamily="2" charset="-122"/>
                <a:cs typeface="Times New Roman" panose="02020603050405020304" pitchFamily="18" charset="0"/>
              </a:rPr>
              <a:t>非损</a:t>
            </a:r>
            <a:r>
              <a:rPr lang="zh-CN" altLang="en-US" sz="1800" dirty="0">
                <a:effectLst/>
                <a:latin typeface="+mn-ea"/>
              </a:rPr>
              <a:t>，右图为</a:t>
            </a:r>
            <a:r>
              <a:rPr lang="zh-CN" altLang="zh-CN" sz="2800" kern="100" dirty="0">
                <a:effectLst/>
                <a:ea typeface="宋体" panose="02010600030101010101" pitchFamily="2" charset="-122"/>
                <a:cs typeface="Times New Roman" panose="02020603050405020304" pitchFamily="18" charset="0"/>
              </a:rPr>
              <a:t>主板芯片烧毁（网卡芯片）</a:t>
            </a:r>
            <a:r>
              <a:rPr lang="zh-CN" altLang="zh-CN" sz="1800" kern="100" dirty="0">
                <a:effectLst/>
                <a:ea typeface="宋体" panose="02010600030101010101" pitchFamily="2" charset="-122"/>
                <a:cs typeface="Times New Roman" panose="02020603050405020304" pitchFamily="18" charset="0"/>
              </a:rPr>
              <a:t>非损</a:t>
            </a:r>
            <a:endParaRPr lang="zh-CN" altLang="en-US" sz="2800" dirty="0"/>
          </a:p>
          <a:p>
            <a:pPr marL="0" marR="0" lvl="0" indent="0" algn="just" defTabSz="1219200" rtl="0" eaLnBrk="1" fontAlgn="auto" latinLnBrk="0" hangingPunct="1">
              <a:lnSpc>
                <a:spcPct val="100000"/>
              </a:lnSpc>
              <a:spcBef>
                <a:spcPts val="0"/>
              </a:spcBef>
              <a:spcAft>
                <a:spcPts val="0"/>
              </a:spcAft>
              <a:buClrTx/>
              <a:buSzTx/>
              <a:buFontTx/>
              <a:buNone/>
              <a:tabLst/>
              <a:defRPr/>
            </a:pPr>
            <a:r>
              <a:rPr lang="zh-CN" altLang="en-US" sz="1800" dirty="0">
                <a:effectLst/>
                <a:latin typeface="+mn-ea"/>
              </a:rPr>
              <a:t>；</a:t>
            </a:r>
            <a:endParaRPr lang="zh-CN" altLang="zh-CN" sz="1800" dirty="0">
              <a:effectLst/>
              <a:latin typeface="+mn-ea"/>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9</a:t>
            </a:fld>
            <a:endParaRPr lang="en-US" dirty="0"/>
          </a:p>
        </p:txBody>
      </p:sp>
    </p:spTree>
    <p:extLst>
      <p:ext uri="{BB962C8B-B14F-4D97-AF65-F5344CB8AC3E}">
        <p14:creationId xmlns:p14="http://schemas.microsoft.com/office/powerpoint/2010/main" val="174268411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2.jpe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2.jpe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29.png"/><Relationship Id="rId3" Type="http://schemas.openxmlformats.org/officeDocument/2006/relationships/image" Target="../media/image3.png"/><Relationship Id="rId21" Type="http://schemas.openxmlformats.org/officeDocument/2006/relationships/image" Target="../media/image32.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1.jpeg"/><Relationship Id="rId16" Type="http://schemas.openxmlformats.org/officeDocument/2006/relationships/image" Target="../media/image28.png"/><Relationship Id="rId20" Type="http://schemas.openxmlformats.org/officeDocument/2006/relationships/image" Target="../media/image31.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27.png"/><Relationship Id="rId10" Type="http://schemas.openxmlformats.org/officeDocument/2006/relationships/image" Target="../media/image10.png"/><Relationship Id="rId19" Type="http://schemas.openxmlformats.org/officeDocument/2006/relationships/image" Target="../media/image3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2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8.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8.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45.png"/><Relationship Id="rId2" Type="http://schemas.openxmlformats.org/officeDocument/2006/relationships/image" Target="../media/image2.jpe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Master" Target="../slideMasters/slideMaster3.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44.png"/></Relationships>
</file>

<file path=ppt/slideLayouts/_rels/slideLayout4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45.png"/><Relationship Id="rId2" Type="http://schemas.openxmlformats.org/officeDocument/2006/relationships/image" Target="../media/image2.jpe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Master" Target="../slideMasters/slideMaster3.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44.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29.png"/><Relationship Id="rId3" Type="http://schemas.openxmlformats.org/officeDocument/2006/relationships/image" Target="../media/image3.png"/><Relationship Id="rId21" Type="http://schemas.openxmlformats.org/officeDocument/2006/relationships/image" Target="../media/image32.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1.jpeg"/><Relationship Id="rId16" Type="http://schemas.openxmlformats.org/officeDocument/2006/relationships/image" Target="../media/image28.png"/><Relationship Id="rId20" Type="http://schemas.openxmlformats.org/officeDocument/2006/relationships/image" Target="../media/image31.png"/><Relationship Id="rId1" Type="http://schemas.openxmlformats.org/officeDocument/2006/relationships/slideMaster" Target="../slideMasters/slideMaster3.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27.png"/><Relationship Id="rId10" Type="http://schemas.openxmlformats.org/officeDocument/2006/relationships/image" Target="../media/image10.png"/><Relationship Id="rId19" Type="http://schemas.openxmlformats.org/officeDocument/2006/relationships/image" Target="../media/image3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26.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56" name="Title 16"/>
          <p:cNvSpPr>
            <a:spLocks noGrp="1"/>
          </p:cNvSpPr>
          <p:nvPr>
            <p:ph type="title" hasCustomPrompt="1"/>
          </p:nvPr>
        </p:nvSpPr>
        <p:spPr bwMode="gray">
          <a:xfrm>
            <a:off x="548640" y="2048256"/>
            <a:ext cx="8723376" cy="1581912"/>
          </a:xfrm>
          <a:prstGeom prst="rect">
            <a:avLst/>
          </a:prstGeom>
        </p:spPr>
        <p:txBody>
          <a:bodyPr lIns="0" tIns="60949" rIns="121899" bIns="60949" anchor="b" anchorCtr="0"/>
          <a:lstStyle>
            <a:lvl1pPr marL="0" algn="l" defTabSz="1219200" rtl="0" eaLnBrk="1" latinLnBrk="0" hangingPunct="1">
              <a:lnSpc>
                <a:spcPts val="5800"/>
              </a:lnSpc>
              <a:spcBef>
                <a:spcPct val="0"/>
              </a:spcBef>
              <a:buNone/>
              <a:defRPr lang="en-US" sz="6000" b="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text, two lines maximum</a:t>
            </a:r>
          </a:p>
        </p:txBody>
      </p:sp>
      <p:sp>
        <p:nvSpPr>
          <p:cNvPr id="62" name="Footer Placeholder 61"/>
          <p:cNvSpPr>
            <a:spLocks noGrp="1"/>
          </p:cNvSpPr>
          <p:nvPr>
            <p:ph type="ftr" sz="quarter" idx="10"/>
          </p:nvPr>
        </p:nvSpPr>
        <p:spPr>
          <a:xfrm>
            <a:off x="548640" y="6473952"/>
            <a:ext cx="3860800" cy="153888"/>
          </a:xfrm>
        </p:spPr>
        <p:txBody>
          <a:bodyPr lIns="0"/>
          <a:lstStyle>
            <a:lvl1pPr>
              <a:defRPr cap="none"/>
            </a:lvl1pPr>
          </a:lstStyle>
          <a:p>
            <a:endParaRPr lang="en-US" sz="1000" dirty="0">
              <a:solidFill>
                <a:srgbClr val="939598"/>
              </a:solidFill>
              <a:cs typeface="Arial" panose="020B0604020202020204" pitchFamily="34" charset="0"/>
            </a:endParaRPr>
          </a:p>
        </p:txBody>
      </p:sp>
      <p:sp>
        <p:nvSpPr>
          <p:cNvPr id="55" name="Subtitle 2"/>
          <p:cNvSpPr>
            <a:spLocks noGrp="1"/>
          </p:cNvSpPr>
          <p:nvPr>
            <p:ph type="subTitle" idx="1" hasCustomPrompt="1"/>
          </p:nvPr>
        </p:nvSpPr>
        <p:spPr bwMode="gray">
          <a:xfrm>
            <a:off x="548640" y="4059936"/>
            <a:ext cx="8714232" cy="457200"/>
          </a:xfrm>
          <a:prstGeom prst="rect">
            <a:avLst/>
          </a:prstGeom>
        </p:spPr>
        <p:txBody>
          <a:bodyPr lIns="0" tIns="0" rIns="0" bIns="0" anchor="b" anchorCtr="0"/>
          <a:lstStyle>
            <a:lvl1pPr marL="0" indent="0" algn="l" defTabSz="1219200" rtl="0" eaLnBrk="1" latinLnBrk="0" hangingPunct="1">
              <a:lnSpc>
                <a:spcPct val="90000"/>
              </a:lnSpc>
              <a:spcBef>
                <a:spcPct val="0"/>
              </a:spcBef>
              <a:buNone/>
              <a:defRPr lang="en-US" sz="2400" b="0" kern="1200" cap="none" spc="0" baseline="0" dirty="0">
                <a:solidFill>
                  <a:schemeClr val="tx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en-US" dirty="0"/>
              <a:t>Click to edit subtitle placeholder</a:t>
            </a:r>
          </a:p>
        </p:txBody>
      </p:sp>
      <p:sp>
        <p:nvSpPr>
          <p:cNvPr id="5" name="Text Placeholder 4"/>
          <p:cNvSpPr>
            <a:spLocks noGrp="1"/>
          </p:cNvSpPr>
          <p:nvPr>
            <p:ph type="body" sz="quarter" idx="11"/>
          </p:nvPr>
        </p:nvSpPr>
        <p:spPr>
          <a:xfrm>
            <a:off x="548640" y="4800600"/>
            <a:ext cx="6409944" cy="512064"/>
          </a:xfrm>
          <a:prstGeom prst="rect">
            <a:avLst/>
          </a:prstGeom>
        </p:spPr>
        <p:txBody>
          <a:bodyPr lIns="0" tIns="0" rIns="0" bIns="0"/>
          <a:lstStyle>
            <a:lvl1pPr marL="0" indent="0">
              <a:buFontTx/>
              <a:buNone/>
              <a:defRPr sz="1600"/>
            </a:lvl1pPr>
          </a:lstStyle>
          <a:p>
            <a:pPr lvl="0"/>
            <a:r>
              <a:rPr lang="zh-CN" altLang="en-US"/>
              <a:t>单击此处编辑母版文本样式</a:t>
            </a:r>
          </a:p>
          <a:p>
            <a:pPr lvl="1"/>
            <a:r>
              <a:rPr lang="zh-CN" altLang="en-US"/>
              <a:t>第二级</a:t>
            </a:r>
          </a:p>
        </p:txBody>
      </p:sp>
      <p:sp>
        <p:nvSpPr>
          <p:cNvPr id="20" name="Rectangle 19"/>
          <p:cNvSpPr/>
          <p:nvPr userDrawn="1"/>
        </p:nvSpPr>
        <p:spPr bwMode="black">
          <a:xfrm>
            <a:off x="548640" y="4557713"/>
            <a:ext cx="1097683" cy="106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548640" y="4664439"/>
            <a:ext cx="1041909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pic>
        <p:nvPicPr>
          <p:cNvPr id="23" name="Picture 2" descr="C:\Users\kathyp\Documents\00_Brand-Resources\Multimode Elements\Multimode Icons\PNG\Multimode-Icon_HAN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9604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descr="C:\Users\kathyp\Documents\00_Brand-Resources\Multimode Elements\Multimode Icons\PNG\Multimode-Icon_HOLD.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309824"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kathyp\Documents\00_Brand-Resources\Multimode Elements\Multimode Icons\PNG\Multimode-Icon_LAPTOP.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667211"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kathyp\Documents\00_Brand-Resources\Multimode Elements\Multimode Icons\PNG\Multimode-Icon_STAND.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73739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C:\Users\kathyp\Documents\00_Brand-Resources\Multimode Elements\Multimode Icons\PNG\Multimode-Icon_STAND-Tablet.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3451176"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7" descr="C:\Users\kathyp\Documents\00_Brand-Resources\Multimode Elements\Multimode Icons\PNG\Multimode-Icon_TABLE.pn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3808563"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C:\Users\kathyp\Documents\00_Brand-Resources\Multimode Elements\Multimode Icons\PNG\Multimode-Icon_TABLET.pn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16595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9" descr="C:\Users\kathyp\Documents\00_Brand-Resources\Multimode Elements\Multimode Icons\PNG\Multimode-Icon_TENT.pn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592528"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C:\Users\kathyp\Documents\00_Brand-Resources\Multimode Elements\Multimode Icons\PNG\Multimode-Icon_TILT.pn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630631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1" descr="C:\Users\kathyp\Documents\00_Brand-Resources\Multimode Elements\Multimode Icons\PNG\Multimode-Icon_TV.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6663707" y="5468108"/>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userDrawn="1"/>
        </p:nvGrpSpPr>
        <p:grpSpPr>
          <a:xfrm>
            <a:off x="2024598" y="5468108"/>
            <a:ext cx="310896" cy="310896"/>
            <a:chOff x="2024598" y="5468108"/>
            <a:chExt cx="310896" cy="310896"/>
          </a:xfrm>
        </p:grpSpPr>
        <p:sp>
          <p:nvSpPr>
            <p:cNvPr id="34" name="Oval 33"/>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5" name="Picture 3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118814" y="5509256"/>
              <a:ext cx="122464" cy="228600"/>
            </a:xfrm>
            <a:prstGeom prst="rect">
              <a:avLst/>
            </a:prstGeom>
          </p:spPr>
        </p:pic>
      </p:grpSp>
      <p:grpSp>
        <p:nvGrpSpPr>
          <p:cNvPr id="36" name="Group 35"/>
          <p:cNvGrpSpPr/>
          <p:nvPr userDrawn="1"/>
        </p:nvGrpSpPr>
        <p:grpSpPr>
          <a:xfrm>
            <a:off x="3094779" y="5468108"/>
            <a:ext cx="310896" cy="310896"/>
            <a:chOff x="3094779" y="5468108"/>
            <a:chExt cx="310896" cy="310896"/>
          </a:xfrm>
        </p:grpSpPr>
        <p:sp>
          <p:nvSpPr>
            <p:cNvPr id="37" name="Oval 36"/>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8" name="Picture 9" descr="C:\Users\yhwang\Desktop\WW Design\Multimode Icons\twitter-01.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094779" y="5468108"/>
              <a:ext cx="310896" cy="310896"/>
            </a:xfrm>
            <a:prstGeom prst="rect">
              <a:avLst/>
            </a:prstGeom>
            <a:noFill/>
          </p:spPr>
        </p:pic>
      </p:grpSp>
      <p:grpSp>
        <p:nvGrpSpPr>
          <p:cNvPr id="39" name="Group 38"/>
          <p:cNvGrpSpPr/>
          <p:nvPr userDrawn="1"/>
        </p:nvGrpSpPr>
        <p:grpSpPr>
          <a:xfrm>
            <a:off x="953427" y="5468108"/>
            <a:ext cx="310896" cy="310896"/>
            <a:chOff x="953427" y="5468108"/>
            <a:chExt cx="310896" cy="310896"/>
          </a:xfrm>
        </p:grpSpPr>
        <p:sp>
          <p:nvSpPr>
            <p:cNvPr id="40" name="Oval 39"/>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1" name="Picture 5" descr="C:\Users\yhwang\Desktop\WW Design\Multimode Icons\globe-01.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980859" y="5495540"/>
              <a:ext cx="256032" cy="256032"/>
            </a:xfrm>
            <a:prstGeom prst="rect">
              <a:avLst/>
            </a:prstGeom>
            <a:noFill/>
          </p:spPr>
        </p:pic>
      </p:grpSp>
      <p:grpSp>
        <p:nvGrpSpPr>
          <p:cNvPr id="42" name="Group 41"/>
          <p:cNvGrpSpPr/>
          <p:nvPr userDrawn="1"/>
        </p:nvGrpSpPr>
        <p:grpSpPr>
          <a:xfrm>
            <a:off x="2355828" y="5442941"/>
            <a:ext cx="365760" cy="365760"/>
            <a:chOff x="2355828" y="5442941"/>
            <a:chExt cx="365760" cy="365760"/>
          </a:xfrm>
        </p:grpSpPr>
        <p:sp>
          <p:nvSpPr>
            <p:cNvPr id="43" name="Oval 42"/>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4" name="Picture 2" descr="C:\Users\yhwang\Desktop\WW Design\Multimode Icons\chain-01.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355828" y="5442941"/>
              <a:ext cx="365760" cy="365760"/>
            </a:xfrm>
            <a:prstGeom prst="rect">
              <a:avLst/>
            </a:prstGeom>
            <a:noFill/>
          </p:spPr>
        </p:pic>
      </p:grpSp>
      <p:grpSp>
        <p:nvGrpSpPr>
          <p:cNvPr id="45" name="Group 44"/>
          <p:cNvGrpSpPr/>
          <p:nvPr userDrawn="1"/>
        </p:nvGrpSpPr>
        <p:grpSpPr>
          <a:xfrm>
            <a:off x="5236131" y="5468108"/>
            <a:ext cx="310896" cy="310896"/>
            <a:chOff x="5236131" y="5468108"/>
            <a:chExt cx="310896" cy="310896"/>
          </a:xfrm>
        </p:grpSpPr>
        <p:sp>
          <p:nvSpPr>
            <p:cNvPr id="46" name="Oval 45"/>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7" name="Picture 46" descr="C:\Users\yhwang\Desktop\WW Design\Multimode Icons\facebook-01.pn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5236131" y="5468108"/>
              <a:ext cx="310896" cy="310896"/>
            </a:xfrm>
            <a:prstGeom prst="rect">
              <a:avLst/>
            </a:prstGeom>
            <a:noFill/>
          </p:spPr>
        </p:pic>
      </p:grpSp>
      <p:grpSp>
        <p:nvGrpSpPr>
          <p:cNvPr id="48" name="Group 47"/>
          <p:cNvGrpSpPr/>
          <p:nvPr userDrawn="1"/>
        </p:nvGrpSpPr>
        <p:grpSpPr>
          <a:xfrm>
            <a:off x="4523337" y="5468108"/>
            <a:ext cx="310896" cy="310896"/>
            <a:chOff x="4523337" y="5468108"/>
            <a:chExt cx="310896" cy="310896"/>
          </a:xfrm>
        </p:grpSpPr>
        <p:sp>
          <p:nvSpPr>
            <p:cNvPr id="49" name="Oval 48"/>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50" name="Picture 7" descr="C:\Users\yhwang\Desktop\WW Design\Multimode Icons\server-01.pn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23337" y="5468108"/>
              <a:ext cx="310896" cy="310896"/>
            </a:xfrm>
            <a:prstGeom prst="rect">
              <a:avLst/>
            </a:prstGeom>
            <a:noFill/>
          </p:spPr>
        </p:pic>
      </p:grpSp>
      <p:grpSp>
        <p:nvGrpSpPr>
          <p:cNvPr id="52" name="Group 51"/>
          <p:cNvGrpSpPr/>
          <p:nvPr userDrawn="1"/>
        </p:nvGrpSpPr>
        <p:grpSpPr>
          <a:xfrm>
            <a:off x="4879734" y="5468108"/>
            <a:ext cx="310896" cy="310896"/>
            <a:chOff x="4879734" y="5468108"/>
            <a:chExt cx="310896" cy="310896"/>
          </a:xfrm>
        </p:grpSpPr>
        <p:sp>
          <p:nvSpPr>
            <p:cNvPr id="53" name="Oval 52"/>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57" name="Picture 6" descr="C:\Users\yhwang\Desktop\WW Design\Multimode Icons\network-01.png"/>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879734" y="5468108"/>
              <a:ext cx="310896" cy="310896"/>
            </a:xfrm>
            <a:prstGeom prst="rect">
              <a:avLst/>
            </a:prstGeom>
            <a:noFill/>
          </p:spPr>
        </p:pic>
      </p:grpSp>
      <p:grpSp>
        <p:nvGrpSpPr>
          <p:cNvPr id="58" name="Group 57"/>
          <p:cNvGrpSpPr/>
          <p:nvPr userDrawn="1"/>
        </p:nvGrpSpPr>
        <p:grpSpPr>
          <a:xfrm>
            <a:off x="5949915" y="5468108"/>
            <a:ext cx="310896" cy="310896"/>
            <a:chOff x="5949915" y="5468108"/>
            <a:chExt cx="310896" cy="310896"/>
          </a:xfrm>
        </p:grpSpPr>
        <p:sp>
          <p:nvSpPr>
            <p:cNvPr id="59" name="Oval 58"/>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60" name="Picture 8" descr="C:\Users\yhwang\Desktop\WW Design\Multimode Icons\think_light-01.png"/>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5949915" y="5468108"/>
              <a:ext cx="310896" cy="310896"/>
            </a:xfrm>
            <a:prstGeom prst="rect">
              <a:avLst/>
            </a:prstGeom>
            <a:noFill/>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Slide - No Background">
    <p:spTree>
      <p:nvGrpSpPr>
        <p:cNvPr id="1" name=""/>
        <p:cNvGrpSpPr/>
        <p:nvPr/>
      </p:nvGrpSpPr>
      <p:grpSpPr>
        <a:xfrm>
          <a:off x="0" y="0"/>
          <a:ext cx="0" cy="0"/>
          <a:chOff x="0" y="0"/>
          <a:chExt cx="0" cy="0"/>
        </a:xfrm>
      </p:grpSpPr>
      <p:sp>
        <p:nvSpPr>
          <p:cNvPr id="26" name="Footer Placeholder 25"/>
          <p:cNvSpPr>
            <a:spLocks noGrp="1"/>
          </p:cNvSpPr>
          <p:nvPr>
            <p:ph type="ftr" sz="quarter" idx="13"/>
          </p:nvPr>
        </p:nvSpPr>
        <p:spPr/>
        <p:txBody>
          <a:bodyPr/>
          <a:lstStyle/>
          <a:p>
            <a:endParaRPr lang="en-US" sz="1000" dirty="0">
              <a:solidFill>
                <a:srgbClr val="939598"/>
              </a:solidFill>
              <a:cs typeface="Arial" panose="020B0604020202020204" pitchFamily="34" charset="0"/>
            </a:endParaRPr>
          </a:p>
        </p:txBody>
      </p:sp>
      <p:sp>
        <p:nvSpPr>
          <p:cNvPr id="1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6" name="Content Placeholder 2"/>
          <p:cNvSpPr>
            <a:spLocks noGrp="1"/>
          </p:cNvSpPr>
          <p:nvPr>
            <p:ph sz="half" idx="1"/>
          </p:nvPr>
        </p:nvSpPr>
        <p:spPr bwMode="gray">
          <a:xfrm>
            <a:off x="548640" y="1179575"/>
            <a:ext cx="537895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20" name="Content Placeholder 2"/>
          <p:cNvSpPr>
            <a:spLocks noGrp="1"/>
          </p:cNvSpPr>
          <p:nvPr>
            <p:ph sz="half" idx="14"/>
          </p:nvPr>
        </p:nvSpPr>
        <p:spPr bwMode="gray">
          <a:xfrm>
            <a:off x="6243066" y="1188761"/>
            <a:ext cx="537895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 Slide - With Background">
    <p:spTree>
      <p:nvGrpSpPr>
        <p:cNvPr id="1" name=""/>
        <p:cNvGrpSpPr/>
        <p:nvPr/>
      </p:nvGrpSpPr>
      <p:grpSpPr>
        <a:xfrm>
          <a:off x="0" y="0"/>
          <a:ext cx="0" cy="0"/>
          <a:chOff x="0" y="0"/>
          <a:chExt cx="0" cy="0"/>
        </a:xfrm>
      </p:grpSpPr>
      <p:sp>
        <p:nvSpPr>
          <p:cNvPr id="20" name="Footer Placeholder 19"/>
          <p:cNvSpPr>
            <a:spLocks noGrp="1"/>
          </p:cNvSpPr>
          <p:nvPr>
            <p:ph type="ftr" sz="quarter" idx="13"/>
          </p:nvPr>
        </p:nvSpPr>
        <p:spPr/>
        <p:txBody>
          <a:bodyPr/>
          <a:lstStyle/>
          <a:p>
            <a:endParaRPr lang="en-US" sz="1000" dirty="0">
              <a:solidFill>
                <a:srgbClr val="939598"/>
              </a:solidFill>
              <a:cs typeface="Arial" panose="020B0604020202020204" pitchFamily="34" charset="0"/>
            </a:endParaRPr>
          </a:p>
        </p:txBody>
      </p:sp>
      <p:sp>
        <p:nvSpPr>
          <p:cNvPr id="1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3" name="Content Placeholder 2"/>
          <p:cNvSpPr>
            <a:spLocks noGrp="1"/>
          </p:cNvSpPr>
          <p:nvPr>
            <p:ph sz="half" idx="1"/>
          </p:nvPr>
        </p:nvSpPr>
        <p:spPr bwMode="gray">
          <a:xfrm>
            <a:off x="548640" y="1179575"/>
            <a:ext cx="537895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14" name="Content Placeholder 2"/>
          <p:cNvSpPr>
            <a:spLocks noGrp="1"/>
          </p:cNvSpPr>
          <p:nvPr>
            <p:ph sz="half" idx="14"/>
          </p:nvPr>
        </p:nvSpPr>
        <p:spPr bwMode="gray">
          <a:xfrm>
            <a:off x="6243066" y="1188761"/>
            <a:ext cx="537895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w/Image - No Background">
    <p:spTree>
      <p:nvGrpSpPr>
        <p:cNvPr id="1" name=""/>
        <p:cNvGrpSpPr/>
        <p:nvPr/>
      </p:nvGrpSpPr>
      <p:grpSpPr>
        <a:xfrm>
          <a:off x="0" y="0"/>
          <a:ext cx="0" cy="0"/>
          <a:chOff x="0" y="0"/>
          <a:chExt cx="0" cy="0"/>
        </a:xfrm>
      </p:grpSpPr>
      <p:sp>
        <p:nvSpPr>
          <p:cNvPr id="15" name="Footer Placeholder 14"/>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6036718"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6" name="Content Placeholder 2"/>
          <p:cNvSpPr>
            <a:spLocks noGrp="1"/>
          </p:cNvSpPr>
          <p:nvPr>
            <p:ph sz="half" idx="1"/>
          </p:nvPr>
        </p:nvSpPr>
        <p:spPr bwMode="gray">
          <a:xfrm>
            <a:off x="548640" y="1179575"/>
            <a:ext cx="603671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6" name="Picture Placeholder 8"/>
          <p:cNvSpPr>
            <a:spLocks noGrp="1"/>
          </p:cNvSpPr>
          <p:nvPr>
            <p:ph type="pic" sz="quarter" idx="16"/>
          </p:nvPr>
        </p:nvSpPr>
        <p:spPr>
          <a:xfrm>
            <a:off x="6835285" y="0"/>
            <a:ext cx="5353539" cy="6858000"/>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7" name="Text Placeholder 5"/>
          <p:cNvSpPr>
            <a:spLocks noGrp="1"/>
          </p:cNvSpPr>
          <p:nvPr>
            <p:ph type="body" sz="quarter" idx="18"/>
          </p:nvPr>
        </p:nvSpPr>
        <p:spPr bwMode="invGray">
          <a:xfrm>
            <a:off x="6985955" y="6330311"/>
            <a:ext cx="4422614" cy="392167"/>
          </a:xfrm>
          <a:prstGeom prst="rect">
            <a:avLst/>
          </a:prstGeom>
          <a:blipFill dpi="0" rotWithShape="1">
            <a:blip r:embed="rId2">
              <a:extLst>
                <a:ext uri="{28A0092B-C50C-407E-A947-70E740481C1C}">
                  <a14:useLocalDpi xmlns:a14="http://schemas.microsoft.com/office/drawing/2010/main" val="0"/>
                </a:ext>
              </a:extLst>
            </a:blip>
            <a:srcRect/>
            <a:stretch>
              <a:fillRect/>
            </a:stretch>
          </a:blipFill>
        </p:spPr>
        <p:txBody>
          <a:bodyPr/>
          <a:lstStyle>
            <a:lvl1pPr marL="0" indent="0">
              <a:buNone/>
              <a:defRPr sz="100">
                <a:noFill/>
              </a:defRPr>
            </a:lvl1pPr>
          </a:lstStyle>
          <a:p>
            <a:pPr lvl="0"/>
            <a:r>
              <a:rPr lang="zh-CN" altLang="en-US"/>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w/Image - With Background">
    <p:spTree>
      <p:nvGrpSpPr>
        <p:cNvPr id="1" name=""/>
        <p:cNvGrpSpPr/>
        <p:nvPr/>
      </p:nvGrpSpPr>
      <p:grpSpPr>
        <a:xfrm>
          <a:off x="0" y="0"/>
          <a:ext cx="0" cy="0"/>
          <a:chOff x="0" y="0"/>
          <a:chExt cx="0" cy="0"/>
        </a:xfrm>
      </p:grpSpPr>
      <p:sp>
        <p:nvSpPr>
          <p:cNvPr id="15" name="Footer Placeholder 14"/>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6036718"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6" name="Content Placeholder 2"/>
          <p:cNvSpPr>
            <a:spLocks noGrp="1"/>
          </p:cNvSpPr>
          <p:nvPr>
            <p:ph sz="half" idx="1"/>
          </p:nvPr>
        </p:nvSpPr>
        <p:spPr bwMode="gray">
          <a:xfrm>
            <a:off x="548640" y="1179575"/>
            <a:ext cx="603671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6" name="Picture Placeholder 8"/>
          <p:cNvSpPr>
            <a:spLocks noGrp="1"/>
          </p:cNvSpPr>
          <p:nvPr>
            <p:ph type="pic" sz="quarter" idx="16"/>
          </p:nvPr>
        </p:nvSpPr>
        <p:spPr>
          <a:xfrm>
            <a:off x="6835285" y="0"/>
            <a:ext cx="5353539" cy="6858000"/>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7" name="Text Placeholder 5"/>
          <p:cNvSpPr>
            <a:spLocks noGrp="1"/>
          </p:cNvSpPr>
          <p:nvPr>
            <p:ph type="body" sz="quarter" idx="18"/>
          </p:nvPr>
        </p:nvSpPr>
        <p:spPr bwMode="invGray">
          <a:xfrm>
            <a:off x="6985955" y="6330311"/>
            <a:ext cx="4422614" cy="392167"/>
          </a:xfrm>
          <a:prstGeom prst="rect">
            <a:avLst/>
          </a:prstGeom>
          <a:blipFill dpi="0" rotWithShape="1">
            <a:blip r:embed="rId2">
              <a:extLst>
                <a:ext uri="{28A0092B-C50C-407E-A947-70E740481C1C}">
                  <a14:useLocalDpi xmlns:a14="http://schemas.microsoft.com/office/drawing/2010/main" val="0"/>
                </a:ext>
              </a:extLst>
            </a:blip>
            <a:srcRect/>
            <a:stretch>
              <a:fillRect/>
            </a:stretch>
          </a:blipFill>
        </p:spPr>
        <p:txBody>
          <a:bodyPr/>
          <a:lstStyle>
            <a:lvl1pPr marL="0" indent="0">
              <a:buNone/>
              <a:defRPr sz="100">
                <a:noFill/>
              </a:defRPr>
            </a:lvl1pPr>
          </a:lstStyle>
          <a:p>
            <a:pPr lvl="0"/>
            <a:r>
              <a:rPr lang="zh-CN" altLang="en-US"/>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hoto + Statement">
    <p:spTree>
      <p:nvGrpSpPr>
        <p:cNvPr id="1" name=""/>
        <p:cNvGrpSpPr/>
        <p:nvPr/>
      </p:nvGrpSpPr>
      <p:grpSpPr>
        <a:xfrm>
          <a:off x="0" y="0"/>
          <a:ext cx="0" cy="0"/>
          <a:chOff x="0" y="0"/>
          <a:chExt cx="0" cy="0"/>
        </a:xfrm>
      </p:grpSpPr>
      <p:sp>
        <p:nvSpPr>
          <p:cNvPr id="6" name="Picture Placeholder 8"/>
          <p:cNvSpPr>
            <a:spLocks noGrp="1"/>
          </p:cNvSpPr>
          <p:nvPr>
            <p:ph type="pic" sz="quarter" idx="16"/>
          </p:nvPr>
        </p:nvSpPr>
        <p:spPr>
          <a:xfrm>
            <a:off x="1" y="0"/>
            <a:ext cx="12188824" cy="6858000"/>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15" name="Footer Placeholder 14"/>
          <p:cNvSpPr>
            <a:spLocks noGrp="1"/>
          </p:cNvSpPr>
          <p:nvPr>
            <p:ph type="ftr" sz="quarter" idx="10"/>
          </p:nvPr>
        </p:nvSpPr>
        <p:spPr/>
        <p:txBody>
          <a:bodyPr/>
          <a:lstStyle>
            <a:lvl1pPr>
              <a:defRPr>
                <a:solidFill>
                  <a:schemeClr val="bg1"/>
                </a:solidFill>
              </a:defRPr>
            </a:lvl1pPr>
          </a:lstStyle>
          <a:p>
            <a:endParaRPr lang="en-US" sz="1000" dirty="0">
              <a:cs typeface="Arial" panose="020B0604020202020204" pitchFamily="34" charset="0"/>
            </a:endParaRPr>
          </a:p>
        </p:txBody>
      </p:sp>
      <p:sp>
        <p:nvSpPr>
          <p:cNvPr id="13" name="Text Placeholder 5"/>
          <p:cNvSpPr>
            <a:spLocks noGrp="1"/>
          </p:cNvSpPr>
          <p:nvPr>
            <p:ph type="body" sz="quarter" idx="19"/>
          </p:nvPr>
        </p:nvSpPr>
        <p:spPr bwMode="invGray">
          <a:xfrm>
            <a:off x="568982" y="151551"/>
            <a:ext cx="4422614" cy="392167"/>
          </a:xfrm>
          <a:prstGeom prst="rect">
            <a:avLst/>
          </a:prstGeom>
          <a:blipFill dpi="0" rotWithShape="1">
            <a:blip r:embed="rId2">
              <a:extLst>
                <a:ext uri="{28A0092B-C50C-407E-A947-70E740481C1C}">
                  <a14:useLocalDpi xmlns:a14="http://schemas.microsoft.com/office/drawing/2010/main" val="0"/>
                </a:ext>
              </a:extLst>
            </a:blip>
            <a:srcRect/>
            <a:stretch>
              <a:fillRect/>
            </a:stretch>
          </a:blipFill>
        </p:spPr>
        <p:txBody>
          <a:bodyPr/>
          <a:lstStyle>
            <a:lvl1pPr marL="0" indent="0">
              <a:buNone/>
              <a:defRPr sz="100">
                <a:noFill/>
              </a:defRPr>
            </a:lvl1pPr>
          </a:lstStyle>
          <a:p>
            <a:pPr lvl="0"/>
            <a:r>
              <a:rPr lang="zh-CN" altLang="en-US"/>
              <a:t>单击此处编辑母版文本样式</a:t>
            </a:r>
          </a:p>
        </p:txBody>
      </p:sp>
      <p:sp>
        <p:nvSpPr>
          <p:cNvPr id="14" name="Text Placeholder 3"/>
          <p:cNvSpPr>
            <a:spLocks noGrp="1"/>
          </p:cNvSpPr>
          <p:nvPr>
            <p:ph type="body" sz="quarter" idx="18" hasCustomPrompt="1"/>
          </p:nvPr>
        </p:nvSpPr>
        <p:spPr>
          <a:xfrm>
            <a:off x="0" y="3525794"/>
            <a:ext cx="7884015" cy="2290805"/>
          </a:xfrm>
          <a:prstGeom prst="rect">
            <a:avLst/>
          </a:prstGeom>
          <a:solidFill>
            <a:srgbClr val="FFFFFF">
              <a:alpha val="75000"/>
            </a:srgbClr>
          </a:solidFill>
        </p:spPr>
        <p:txBody>
          <a:bodyPr lIns="548640" tIns="182880" rIns="548640" bIns="182880" anchor="ctr">
            <a:normAutofit/>
          </a:bodyPr>
          <a:lstStyle>
            <a:lvl1pPr marL="0" indent="0">
              <a:lnSpc>
                <a:spcPct val="100000"/>
              </a:lnSpc>
              <a:buFont typeface="Arial" panose="020B0604020202020204" pitchFamily="34" charset="0"/>
              <a:buNone/>
              <a:defRPr sz="2700">
                <a:solidFill>
                  <a:schemeClr val="tx1"/>
                </a:solidFill>
              </a:defRPr>
            </a:lvl1pPr>
            <a:lvl2pPr marL="341630" indent="0">
              <a:buNone/>
              <a:defRPr/>
            </a:lvl2pPr>
            <a:lvl3pPr marL="679450" indent="0">
              <a:buNone/>
              <a:defRPr/>
            </a:lvl3pPr>
            <a:lvl4pPr marL="966470" indent="0">
              <a:buNone/>
              <a:defRPr/>
            </a:lvl4pPr>
            <a:lvl5pPr marL="1146175" indent="0">
              <a:buNone/>
              <a:defRPr/>
            </a:lvl5pPr>
          </a:lstStyle>
          <a:p>
            <a:pPr lvl="0"/>
            <a:r>
              <a:rPr lang="en-US" dirty="0"/>
              <a:t>Click to edit text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Layout - Sapphire">
    <p:spTree>
      <p:nvGrpSpPr>
        <p:cNvPr id="1" name=""/>
        <p:cNvGrpSpPr/>
        <p:nvPr/>
      </p:nvGrpSpPr>
      <p:grpSpPr>
        <a:xfrm>
          <a:off x="0" y="0"/>
          <a:ext cx="0" cy="0"/>
          <a:chOff x="0" y="0"/>
          <a:chExt cx="0" cy="0"/>
        </a:xfrm>
      </p:grpSpPr>
      <p:sp>
        <p:nvSpPr>
          <p:cNvPr id="32" name="Rectangle 31"/>
          <p:cNvSpPr/>
          <p:nvPr userDrawn="1"/>
        </p:nvSpPr>
        <p:spPr>
          <a:xfrm>
            <a:off x="0" y="4639112"/>
            <a:ext cx="12188825" cy="2219160"/>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ooter Placeholder 19"/>
          <p:cNvSpPr>
            <a:spLocks noGrp="1"/>
          </p:cNvSpPr>
          <p:nvPr>
            <p:ph type="ftr" sz="quarter" idx="13"/>
          </p:nvPr>
        </p:nvSpPr>
        <p:spPr/>
        <p:txBody>
          <a:bodyPr/>
          <a:lstStyle/>
          <a:p>
            <a:endParaRPr lang="en-US" sz="1000" dirty="0">
              <a:solidFill>
                <a:srgbClr val="939598"/>
              </a:solidFill>
              <a:cs typeface="Arial" panose="020B0604020202020204" pitchFamily="34" charset="0"/>
            </a:endParaRPr>
          </a:p>
        </p:txBody>
      </p:sp>
      <p:grpSp>
        <p:nvGrpSpPr>
          <p:cNvPr id="8" name="Group 7"/>
          <p:cNvGrpSpPr/>
          <p:nvPr userDrawn="1"/>
        </p:nvGrpSpPr>
        <p:grpSpPr bwMode="gray">
          <a:xfrm>
            <a:off x="1828170" y="993484"/>
            <a:ext cx="8535661" cy="4341742"/>
            <a:chOff x="1828170" y="1258957"/>
            <a:chExt cx="8535661" cy="4341742"/>
          </a:xfrm>
        </p:grpSpPr>
        <p:sp>
          <p:nvSpPr>
            <p:cNvPr id="9" name="Freeform 9"/>
            <p:cNvSpPr/>
            <p:nvPr userDrawn="1"/>
          </p:nvSpPr>
          <p:spPr bwMode="gray">
            <a:xfrm>
              <a:off x="5610226" y="4994274"/>
              <a:ext cx="974725" cy="606425"/>
            </a:xfrm>
            <a:custGeom>
              <a:avLst/>
              <a:gdLst>
                <a:gd name="T0" fmla="*/ 122 w 257"/>
                <a:gd name="T1" fmla="*/ 155 h 159"/>
                <a:gd name="T2" fmla="*/ 4 w 257"/>
                <a:gd name="T3" fmla="*/ 12 h 159"/>
                <a:gd name="T4" fmla="*/ 10 w 257"/>
                <a:gd name="T5" fmla="*/ 0 h 159"/>
                <a:gd name="T6" fmla="*/ 247 w 257"/>
                <a:gd name="T7" fmla="*/ 0 h 159"/>
                <a:gd name="T8" fmla="*/ 253 w 257"/>
                <a:gd name="T9" fmla="*/ 12 h 159"/>
                <a:gd name="T10" fmla="*/ 134 w 257"/>
                <a:gd name="T11" fmla="*/ 155 h 159"/>
                <a:gd name="T12" fmla="*/ 122 w 257"/>
                <a:gd name="T13" fmla="*/ 155 h 159"/>
              </a:gdLst>
              <a:ahLst/>
              <a:cxnLst>
                <a:cxn ang="0">
                  <a:pos x="T0" y="T1"/>
                </a:cxn>
                <a:cxn ang="0">
                  <a:pos x="T2" y="T3"/>
                </a:cxn>
                <a:cxn ang="0">
                  <a:pos x="T4" y="T5"/>
                </a:cxn>
                <a:cxn ang="0">
                  <a:pos x="T6" y="T7"/>
                </a:cxn>
                <a:cxn ang="0">
                  <a:pos x="T8" y="T9"/>
                </a:cxn>
                <a:cxn ang="0">
                  <a:pos x="T10" y="T11"/>
                </a:cxn>
                <a:cxn ang="0">
                  <a:pos x="T12" y="T13"/>
                </a:cxn>
              </a:cxnLst>
              <a:rect l="0" t="0" r="r" b="b"/>
              <a:pathLst>
                <a:path w="257" h="159">
                  <a:moveTo>
                    <a:pt x="122" y="155"/>
                  </a:moveTo>
                  <a:cubicBezTo>
                    <a:pt x="4" y="12"/>
                    <a:pt x="4" y="12"/>
                    <a:pt x="4" y="12"/>
                  </a:cubicBezTo>
                  <a:cubicBezTo>
                    <a:pt x="0" y="7"/>
                    <a:pt x="3" y="0"/>
                    <a:pt x="10" y="0"/>
                  </a:cubicBezTo>
                  <a:cubicBezTo>
                    <a:pt x="247" y="0"/>
                    <a:pt x="247" y="0"/>
                    <a:pt x="247" y="0"/>
                  </a:cubicBezTo>
                  <a:cubicBezTo>
                    <a:pt x="253" y="0"/>
                    <a:pt x="257" y="7"/>
                    <a:pt x="253" y="12"/>
                  </a:cubicBezTo>
                  <a:cubicBezTo>
                    <a:pt x="134" y="155"/>
                    <a:pt x="134" y="155"/>
                    <a:pt x="134" y="155"/>
                  </a:cubicBezTo>
                  <a:cubicBezTo>
                    <a:pt x="131" y="159"/>
                    <a:pt x="125" y="159"/>
                    <a:pt x="122" y="155"/>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Rounded Rectangle 9"/>
            <p:cNvSpPr/>
            <p:nvPr userDrawn="1"/>
          </p:nvSpPr>
          <p:spPr bwMode="gray">
            <a:xfrm>
              <a:off x="1828170" y="1258957"/>
              <a:ext cx="8535661" cy="3893151"/>
            </a:xfrm>
            <a:prstGeom prst="roundRect">
              <a:avLst>
                <a:gd name="adj" fmla="val 543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grpSp>
      <p:sp>
        <p:nvSpPr>
          <p:cNvPr id="15" name="Text Placeholder 107"/>
          <p:cNvSpPr>
            <a:spLocks noGrp="1"/>
          </p:cNvSpPr>
          <p:nvPr>
            <p:ph type="body" sz="quarter" idx="18" hasCustomPrompt="1"/>
          </p:nvPr>
        </p:nvSpPr>
        <p:spPr bwMode="white">
          <a:xfrm>
            <a:off x="2042663" y="1276349"/>
            <a:ext cx="8106674" cy="3242641"/>
          </a:xfrm>
          <a:prstGeom prst="rect">
            <a:avLst/>
          </a:prstGeom>
        </p:spPr>
        <p:txBody>
          <a:bodyPr anchor="ctr">
            <a:normAutofit/>
          </a:bodyPr>
          <a:lstStyle>
            <a:lvl1pPr marL="0" indent="0" algn="ctr">
              <a:lnSpc>
                <a:spcPct val="100000"/>
              </a:lnSpc>
              <a:buNone/>
              <a:defRPr sz="3600">
                <a:solidFill>
                  <a:schemeClr val="bg1"/>
                </a:solidFill>
              </a:defRPr>
            </a:lvl1pPr>
            <a:lvl2pPr marL="341630" indent="0" algn="ctr">
              <a:buNone/>
              <a:defRPr>
                <a:solidFill>
                  <a:schemeClr val="bg1"/>
                </a:solidFill>
              </a:defRPr>
            </a:lvl2pPr>
            <a:lvl3pPr marL="679450" indent="0" algn="ctr">
              <a:buNone/>
              <a:defRPr>
                <a:solidFill>
                  <a:schemeClr val="bg1"/>
                </a:solidFill>
              </a:defRPr>
            </a:lvl3pPr>
            <a:lvl4pPr marL="966470" indent="0" algn="ctr">
              <a:buNone/>
              <a:defRPr>
                <a:solidFill>
                  <a:schemeClr val="bg1"/>
                </a:solidFill>
              </a:defRPr>
            </a:lvl4pPr>
            <a:lvl5pPr marL="1146175" indent="0" algn="ctr">
              <a:buNone/>
              <a:defRPr>
                <a:solidFill>
                  <a:schemeClr val="bg1"/>
                </a:solidFill>
              </a:defRPr>
            </a:lvl5pPr>
          </a:lstStyle>
          <a:p>
            <a:pPr lvl="0"/>
            <a:r>
              <a:rPr lang="en-US" dirty="0"/>
              <a:t>Click to edit quote</a:t>
            </a:r>
          </a:p>
        </p:txBody>
      </p: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 y="6013481"/>
            <a:ext cx="10058400" cy="681925"/>
          </a:xfrm>
          <a:prstGeom prst="rect">
            <a:avLst/>
          </a:prstGeom>
        </p:spPr>
      </p:pic>
      <p:sp>
        <p:nvSpPr>
          <p:cNvPr id="17" name="Text Placeholder 110"/>
          <p:cNvSpPr>
            <a:spLocks noGrp="1"/>
          </p:cNvSpPr>
          <p:nvPr>
            <p:ph type="body" sz="quarter" idx="19" hasCustomPrompt="1"/>
          </p:nvPr>
        </p:nvSpPr>
        <p:spPr>
          <a:xfrm>
            <a:off x="2042663" y="5555972"/>
            <a:ext cx="8106674" cy="876300"/>
          </a:xfrm>
          <a:prstGeom prst="rect">
            <a:avLst/>
          </a:prstGeom>
        </p:spPr>
        <p:txBody>
          <a:bodyPr/>
          <a:lstStyle>
            <a:lvl1pPr marL="0" indent="0" algn="ctr">
              <a:buNone/>
              <a:defRPr sz="2400" b="1">
                <a:solidFill>
                  <a:schemeClr val="tx1"/>
                </a:solidFill>
              </a:defRPr>
            </a:lvl1pPr>
            <a:lvl2pPr marL="341630" indent="0">
              <a:buNone/>
              <a:defRPr/>
            </a:lvl2pPr>
            <a:lvl3pPr marL="679450" indent="0">
              <a:buNone/>
              <a:defRPr/>
            </a:lvl3pPr>
            <a:lvl4pPr marL="966470" indent="0">
              <a:buNone/>
              <a:defRPr/>
            </a:lvl4pPr>
            <a:lvl5pPr marL="1146175" indent="0">
              <a:buNone/>
              <a:defRPr/>
            </a:lvl5pPr>
          </a:lstStyle>
          <a:p>
            <a:pPr lvl="0"/>
            <a:r>
              <a:rPr lang="en-US" dirty="0"/>
              <a:t>Click to edit quote source</a:t>
            </a:r>
          </a:p>
        </p:txBody>
      </p:sp>
      <p:grpSp>
        <p:nvGrpSpPr>
          <p:cNvPr id="18" name="Group 17"/>
          <p:cNvGrpSpPr/>
          <p:nvPr userDrawn="1"/>
        </p:nvGrpSpPr>
        <p:grpSpPr>
          <a:xfrm>
            <a:off x="5800725" y="4633135"/>
            <a:ext cx="590550" cy="104775"/>
            <a:chOff x="5738813" y="4606631"/>
            <a:chExt cx="590550" cy="104775"/>
          </a:xfrm>
          <a:solidFill>
            <a:schemeClr val="accent5"/>
          </a:solidFill>
        </p:grpSpPr>
        <p:sp>
          <p:nvSpPr>
            <p:cNvPr id="19" name="Oval 18"/>
            <p:cNvSpPr/>
            <p:nvPr userDrawn="1"/>
          </p:nvSpPr>
          <p:spPr>
            <a:xfrm>
              <a:off x="5738813" y="4606631"/>
              <a:ext cx="104775"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sp>
          <p:nvSpPr>
            <p:cNvPr id="21" name="Oval 20"/>
            <p:cNvSpPr/>
            <p:nvPr userDrawn="1"/>
          </p:nvSpPr>
          <p:spPr>
            <a:xfrm>
              <a:off x="5981700" y="4606631"/>
              <a:ext cx="104775"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sp>
          <p:nvSpPr>
            <p:cNvPr id="22" name="Oval 21"/>
            <p:cNvSpPr/>
            <p:nvPr userDrawn="1"/>
          </p:nvSpPr>
          <p:spPr>
            <a:xfrm>
              <a:off x="6224588" y="4606631"/>
              <a:ext cx="104775"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grpSp>
      <p:grpSp>
        <p:nvGrpSpPr>
          <p:cNvPr id="23" name="Group 22"/>
          <p:cNvGrpSpPr/>
          <p:nvPr userDrawn="1"/>
        </p:nvGrpSpPr>
        <p:grpSpPr bwMode="gray">
          <a:xfrm>
            <a:off x="5853433" y="734066"/>
            <a:ext cx="485134" cy="485134"/>
            <a:chOff x="5853433" y="734066"/>
            <a:chExt cx="485134" cy="485134"/>
          </a:xfrm>
        </p:grpSpPr>
        <p:sp>
          <p:nvSpPr>
            <p:cNvPr id="24" name="Oval 23"/>
            <p:cNvSpPr/>
            <p:nvPr userDrawn="1"/>
          </p:nvSpPr>
          <p:spPr bwMode="gray">
            <a:xfrm>
              <a:off x="5886450" y="767634"/>
              <a:ext cx="419098" cy="4190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25" name="Freeform 9"/>
            <p:cNvSpPr>
              <a:spLocks noEditPoints="1"/>
            </p:cNvSpPr>
            <p:nvPr userDrawn="1"/>
          </p:nvSpPr>
          <p:spPr bwMode="gray">
            <a:xfrm>
              <a:off x="5853433" y="734066"/>
              <a:ext cx="485134" cy="485134"/>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189 w 412"/>
                <a:gd name="T21" fmla="*/ 262 h 412"/>
                <a:gd name="T22" fmla="*/ 125 w 412"/>
                <a:gd name="T23" fmla="*/ 262 h 412"/>
                <a:gd name="T24" fmla="*/ 125 w 412"/>
                <a:gd name="T25" fmla="*/ 216 h 412"/>
                <a:gd name="T26" fmla="*/ 130 w 412"/>
                <a:gd name="T27" fmla="*/ 172 h 412"/>
                <a:gd name="T28" fmla="*/ 148 w 412"/>
                <a:gd name="T29" fmla="*/ 143 h 412"/>
                <a:gd name="T30" fmla="*/ 182 w 412"/>
                <a:gd name="T31" fmla="*/ 123 h 412"/>
                <a:gd name="T32" fmla="*/ 194 w 412"/>
                <a:gd name="T33" fmla="*/ 150 h 412"/>
                <a:gd name="T34" fmla="*/ 167 w 412"/>
                <a:gd name="T35" fmla="*/ 167 h 412"/>
                <a:gd name="T36" fmla="*/ 158 w 412"/>
                <a:gd name="T37" fmla="*/ 198 h 412"/>
                <a:gd name="T38" fmla="*/ 189 w 412"/>
                <a:gd name="T39" fmla="*/ 198 h 412"/>
                <a:gd name="T40" fmla="*/ 189 w 412"/>
                <a:gd name="T41" fmla="*/ 262 h 412"/>
                <a:gd name="T42" fmla="*/ 278 w 412"/>
                <a:gd name="T43" fmla="*/ 262 h 412"/>
                <a:gd name="T44" fmla="*/ 214 w 412"/>
                <a:gd name="T45" fmla="*/ 262 h 412"/>
                <a:gd name="T46" fmla="*/ 214 w 412"/>
                <a:gd name="T47" fmla="*/ 216 h 412"/>
                <a:gd name="T48" fmla="*/ 219 w 412"/>
                <a:gd name="T49" fmla="*/ 172 h 412"/>
                <a:gd name="T50" fmla="*/ 237 w 412"/>
                <a:gd name="T51" fmla="*/ 143 h 412"/>
                <a:gd name="T52" fmla="*/ 270 w 412"/>
                <a:gd name="T53" fmla="*/ 123 h 412"/>
                <a:gd name="T54" fmla="*/ 283 w 412"/>
                <a:gd name="T55" fmla="*/ 150 h 412"/>
                <a:gd name="T56" fmla="*/ 255 w 412"/>
                <a:gd name="T57" fmla="*/ 167 h 412"/>
                <a:gd name="T58" fmla="*/ 247 w 412"/>
                <a:gd name="T59" fmla="*/ 198 h 412"/>
                <a:gd name="T60" fmla="*/ 278 w 412"/>
                <a:gd name="T61" fmla="*/ 198 h 412"/>
                <a:gd name="T62" fmla="*/ 278 w 412"/>
                <a:gd name="T63" fmla="*/ 26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2" h="412">
                  <a:moveTo>
                    <a:pt x="206" y="0"/>
                  </a:moveTo>
                  <a:cubicBezTo>
                    <a:pt x="92" y="0"/>
                    <a:pt x="0" y="93"/>
                    <a:pt x="0" y="206"/>
                  </a:cubicBezTo>
                  <a:cubicBezTo>
                    <a:pt x="0" y="320"/>
                    <a:pt x="92" y="412"/>
                    <a:pt x="206" y="412"/>
                  </a:cubicBezTo>
                  <a:cubicBezTo>
                    <a:pt x="320" y="412"/>
                    <a:pt x="412" y="320"/>
                    <a:pt x="412" y="206"/>
                  </a:cubicBezTo>
                  <a:cubicBezTo>
                    <a:pt x="412" y="93"/>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189" y="262"/>
                  </a:moveTo>
                  <a:cubicBezTo>
                    <a:pt x="125" y="262"/>
                    <a:pt x="125" y="262"/>
                    <a:pt x="125" y="262"/>
                  </a:cubicBezTo>
                  <a:cubicBezTo>
                    <a:pt x="125" y="216"/>
                    <a:pt x="125" y="216"/>
                    <a:pt x="125" y="216"/>
                  </a:cubicBezTo>
                  <a:cubicBezTo>
                    <a:pt x="125" y="197"/>
                    <a:pt x="127" y="183"/>
                    <a:pt x="130" y="172"/>
                  </a:cubicBezTo>
                  <a:cubicBezTo>
                    <a:pt x="133" y="161"/>
                    <a:pt x="139" y="152"/>
                    <a:pt x="148" y="143"/>
                  </a:cubicBezTo>
                  <a:cubicBezTo>
                    <a:pt x="157" y="135"/>
                    <a:pt x="168" y="128"/>
                    <a:pt x="182" y="123"/>
                  </a:cubicBezTo>
                  <a:cubicBezTo>
                    <a:pt x="194" y="150"/>
                    <a:pt x="194" y="150"/>
                    <a:pt x="194" y="150"/>
                  </a:cubicBezTo>
                  <a:cubicBezTo>
                    <a:pt x="182" y="154"/>
                    <a:pt x="172" y="160"/>
                    <a:pt x="167" y="167"/>
                  </a:cubicBezTo>
                  <a:cubicBezTo>
                    <a:pt x="161" y="175"/>
                    <a:pt x="158" y="185"/>
                    <a:pt x="158" y="198"/>
                  </a:cubicBezTo>
                  <a:cubicBezTo>
                    <a:pt x="189" y="198"/>
                    <a:pt x="189" y="198"/>
                    <a:pt x="189" y="198"/>
                  </a:cubicBezTo>
                  <a:lnTo>
                    <a:pt x="189" y="262"/>
                  </a:lnTo>
                  <a:close/>
                  <a:moveTo>
                    <a:pt x="278" y="262"/>
                  </a:moveTo>
                  <a:cubicBezTo>
                    <a:pt x="214" y="262"/>
                    <a:pt x="214" y="262"/>
                    <a:pt x="214" y="262"/>
                  </a:cubicBezTo>
                  <a:cubicBezTo>
                    <a:pt x="214" y="216"/>
                    <a:pt x="214" y="216"/>
                    <a:pt x="214" y="216"/>
                  </a:cubicBezTo>
                  <a:cubicBezTo>
                    <a:pt x="214" y="197"/>
                    <a:pt x="215" y="182"/>
                    <a:pt x="219" y="172"/>
                  </a:cubicBezTo>
                  <a:cubicBezTo>
                    <a:pt x="222" y="161"/>
                    <a:pt x="228" y="152"/>
                    <a:pt x="237" y="143"/>
                  </a:cubicBezTo>
                  <a:cubicBezTo>
                    <a:pt x="246" y="135"/>
                    <a:pt x="257" y="128"/>
                    <a:pt x="270" y="123"/>
                  </a:cubicBezTo>
                  <a:cubicBezTo>
                    <a:pt x="283" y="150"/>
                    <a:pt x="283" y="150"/>
                    <a:pt x="283" y="150"/>
                  </a:cubicBezTo>
                  <a:cubicBezTo>
                    <a:pt x="270" y="154"/>
                    <a:pt x="261" y="160"/>
                    <a:pt x="255" y="167"/>
                  </a:cubicBezTo>
                  <a:cubicBezTo>
                    <a:pt x="250" y="175"/>
                    <a:pt x="247" y="185"/>
                    <a:pt x="247" y="198"/>
                  </a:cubicBezTo>
                  <a:cubicBezTo>
                    <a:pt x="278" y="198"/>
                    <a:pt x="278" y="198"/>
                    <a:pt x="278" y="198"/>
                  </a:cubicBezTo>
                  <a:lnTo>
                    <a:pt x="278" y="262"/>
                  </a:lnTo>
                  <a:close/>
                </a:path>
              </a:pathLst>
            </a:custGeom>
            <a:solidFill>
              <a:schemeClr val="bg1"/>
            </a:solidFill>
            <a:ln>
              <a:noFill/>
            </a:ln>
          </p:spPr>
          <p:txBody>
            <a:bodyPr vert="horz" wrap="square" lIns="91440" tIns="45720" rIns="91440" bIns="45720" numCol="1" anchor="t" anchorCtr="0" compatLnSpc="1"/>
            <a:lstStyle/>
            <a:p>
              <a:endParaRPr lang="en-US"/>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Product - No Background">
    <p:spTree>
      <p:nvGrpSpPr>
        <p:cNvPr id="1" name=""/>
        <p:cNvGrpSpPr/>
        <p:nvPr/>
      </p:nvGrpSpPr>
      <p:grpSpPr>
        <a:xfrm>
          <a:off x="0" y="0"/>
          <a:ext cx="0" cy="0"/>
          <a:chOff x="0" y="0"/>
          <a:chExt cx="0" cy="0"/>
        </a:xfrm>
      </p:grpSpPr>
      <p:sp>
        <p:nvSpPr>
          <p:cNvPr id="71" name="Rectangle 70"/>
          <p:cNvSpPr/>
          <p:nvPr userDrawn="1"/>
        </p:nvSpPr>
        <p:spPr>
          <a:xfrm>
            <a:off x="0" y="4639112"/>
            <a:ext cx="12188825" cy="2219160"/>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userDrawn="1"/>
        </p:nvSpPr>
        <p:spPr>
          <a:xfrm>
            <a:off x="5931017" y="0"/>
            <a:ext cx="6260983" cy="6858000"/>
          </a:xfrm>
          <a:prstGeom prst="ellipse">
            <a:avLst/>
          </a:prstGeom>
          <a:gradFill flip="none" rotWithShape="1">
            <a:gsLst>
              <a:gs pos="0">
                <a:srgbClr val="515151"/>
              </a:gs>
              <a:gs pos="56000">
                <a:schemeClr val="bg2">
                  <a:lumMod val="45000"/>
                  <a:lumOff val="55000"/>
                  <a:alpha val="71000"/>
                </a:schemeClr>
              </a:gs>
              <a:gs pos="100000">
                <a:schemeClr val="bg2">
                  <a:lumMod val="30000"/>
                  <a:lumOff val="70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20" name="Footer Placeholder 19"/>
          <p:cNvSpPr>
            <a:spLocks noGrp="1"/>
          </p:cNvSpPr>
          <p:nvPr>
            <p:ph type="ftr" sz="quarter" idx="13"/>
          </p:nvPr>
        </p:nvSpPr>
        <p:spPr>
          <a:xfrm>
            <a:off x="548640" y="6473952"/>
            <a:ext cx="2413343" cy="153888"/>
          </a:xfrm>
        </p:spPr>
        <p:txBody>
          <a:bodyPr/>
          <a:lstStyle/>
          <a:p>
            <a:endParaRPr lang="en-US" sz="1000" dirty="0">
              <a:solidFill>
                <a:srgbClr val="939598"/>
              </a:solidFill>
              <a:cs typeface="Arial" panose="020B0604020202020204" pitchFamily="34" charset="0"/>
            </a:endParaRPr>
          </a:p>
        </p:txBody>
      </p:sp>
      <p:sp>
        <p:nvSpPr>
          <p:cNvPr id="50" name="Rectangle 49"/>
          <p:cNvSpPr/>
          <p:nvPr userDrawn="1"/>
        </p:nvSpPr>
        <p:spPr bwMode="white">
          <a:xfrm>
            <a:off x="6800850" y="840981"/>
            <a:ext cx="4815286" cy="60170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28"/>
          <p:cNvGrpSpPr>
            <a:grpSpLocks noChangeAspect="1"/>
          </p:cNvGrpSpPr>
          <p:nvPr userDrawn="1"/>
        </p:nvGrpSpPr>
        <p:grpSpPr bwMode="gray">
          <a:xfrm>
            <a:off x="6988336" y="6341251"/>
            <a:ext cx="4416552" cy="289610"/>
            <a:chOff x="-1225" y="1829"/>
            <a:chExt cx="10126" cy="664"/>
          </a:xfrm>
        </p:grpSpPr>
        <p:sp>
          <p:nvSpPr>
            <p:cNvPr id="52" name="Oval 29"/>
            <p:cNvSpPr>
              <a:spLocks noChangeArrowheads="1"/>
            </p:cNvSpPr>
            <p:nvPr userDrawn="1"/>
          </p:nvSpPr>
          <p:spPr bwMode="gray">
            <a:xfrm>
              <a:off x="356" y="2283"/>
              <a:ext cx="87"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Oval 30"/>
            <p:cNvSpPr>
              <a:spLocks noChangeArrowheads="1"/>
            </p:cNvSpPr>
            <p:nvPr userDrawn="1"/>
          </p:nvSpPr>
          <p:spPr bwMode="gray">
            <a:xfrm>
              <a:off x="500" y="2283"/>
              <a:ext cx="83"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4" name="Oval 31"/>
            <p:cNvSpPr>
              <a:spLocks noChangeArrowheads="1"/>
            </p:cNvSpPr>
            <p:nvPr userDrawn="1"/>
          </p:nvSpPr>
          <p:spPr bwMode="gray">
            <a:xfrm>
              <a:off x="640" y="2283"/>
              <a:ext cx="87"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5" name="Freeform 32"/>
            <p:cNvSpPr/>
            <p:nvPr userDrawn="1"/>
          </p:nvSpPr>
          <p:spPr bwMode="gray">
            <a:xfrm>
              <a:off x="8520" y="2152"/>
              <a:ext cx="274" cy="315"/>
            </a:xfrm>
            <a:custGeom>
              <a:avLst/>
              <a:gdLst>
                <a:gd name="T0" fmla="*/ 102 w 116"/>
                <a:gd name="T1" fmla="*/ 114 h 132"/>
                <a:gd name="T2" fmla="*/ 93 w 116"/>
                <a:gd name="T3" fmla="*/ 130 h 132"/>
                <a:gd name="T4" fmla="*/ 73 w 116"/>
                <a:gd name="T5" fmla="*/ 131 h 132"/>
                <a:gd name="T6" fmla="*/ 53 w 116"/>
                <a:gd name="T7" fmla="*/ 129 h 132"/>
                <a:gd name="T8" fmla="*/ 43 w 116"/>
                <a:gd name="T9" fmla="*/ 128 h 132"/>
                <a:gd name="T10" fmla="*/ 34 w 116"/>
                <a:gd name="T11" fmla="*/ 125 h 132"/>
                <a:gd name="T12" fmla="*/ 17 w 116"/>
                <a:gd name="T13" fmla="*/ 126 h 132"/>
                <a:gd name="T14" fmla="*/ 0 w 116"/>
                <a:gd name="T15" fmla="*/ 128 h 132"/>
                <a:gd name="T16" fmla="*/ 0 w 116"/>
                <a:gd name="T17" fmla="*/ 70 h 132"/>
                <a:gd name="T18" fmla="*/ 20 w 116"/>
                <a:gd name="T19" fmla="*/ 70 h 132"/>
                <a:gd name="T20" fmla="*/ 29 w 116"/>
                <a:gd name="T21" fmla="*/ 58 h 132"/>
                <a:gd name="T22" fmla="*/ 36 w 116"/>
                <a:gd name="T23" fmla="*/ 45 h 132"/>
                <a:gd name="T24" fmla="*/ 44 w 116"/>
                <a:gd name="T25" fmla="*/ 37 h 132"/>
                <a:gd name="T26" fmla="*/ 51 w 116"/>
                <a:gd name="T27" fmla="*/ 15 h 132"/>
                <a:gd name="T28" fmla="*/ 52 w 116"/>
                <a:gd name="T29" fmla="*/ 0 h 132"/>
                <a:gd name="T30" fmla="*/ 66 w 116"/>
                <a:gd name="T31" fmla="*/ 36 h 132"/>
                <a:gd name="T32" fmla="*/ 67 w 116"/>
                <a:gd name="T33" fmla="*/ 50 h 132"/>
                <a:gd name="T34" fmla="*/ 84 w 116"/>
                <a:gd name="T35" fmla="*/ 50 h 132"/>
                <a:gd name="T36" fmla="*/ 108 w 116"/>
                <a:gd name="T37" fmla="*/ 57 h 132"/>
                <a:gd name="T38" fmla="*/ 114 w 116"/>
                <a:gd name="T39" fmla="*/ 64 h 132"/>
                <a:gd name="T40" fmla="*/ 112 w 116"/>
                <a:gd name="T41" fmla="*/ 73 h 132"/>
                <a:gd name="T42" fmla="*/ 115 w 116"/>
                <a:gd name="T43" fmla="*/ 84 h 132"/>
                <a:gd name="T44" fmla="*/ 111 w 116"/>
                <a:gd name="T45" fmla="*/ 94 h 132"/>
                <a:gd name="T46" fmla="*/ 112 w 116"/>
                <a:gd name="T47" fmla="*/ 102 h 132"/>
                <a:gd name="T48" fmla="*/ 102 w 116"/>
                <a:gd name="T49" fmla="*/ 11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6" h="132">
                  <a:moveTo>
                    <a:pt x="102" y="114"/>
                  </a:moveTo>
                  <a:cubicBezTo>
                    <a:pt x="103" y="121"/>
                    <a:pt x="99" y="128"/>
                    <a:pt x="93" y="130"/>
                  </a:cubicBezTo>
                  <a:cubicBezTo>
                    <a:pt x="88" y="132"/>
                    <a:pt x="79" y="131"/>
                    <a:pt x="73" y="131"/>
                  </a:cubicBezTo>
                  <a:cubicBezTo>
                    <a:pt x="66" y="131"/>
                    <a:pt x="60" y="130"/>
                    <a:pt x="53" y="129"/>
                  </a:cubicBezTo>
                  <a:cubicBezTo>
                    <a:pt x="49" y="129"/>
                    <a:pt x="46" y="129"/>
                    <a:pt x="43" y="128"/>
                  </a:cubicBezTo>
                  <a:cubicBezTo>
                    <a:pt x="40" y="127"/>
                    <a:pt x="37" y="126"/>
                    <a:pt x="34" y="125"/>
                  </a:cubicBezTo>
                  <a:cubicBezTo>
                    <a:pt x="28" y="125"/>
                    <a:pt x="22" y="126"/>
                    <a:pt x="17" y="126"/>
                  </a:cubicBezTo>
                  <a:cubicBezTo>
                    <a:pt x="11" y="127"/>
                    <a:pt x="6" y="127"/>
                    <a:pt x="0" y="128"/>
                  </a:cubicBezTo>
                  <a:cubicBezTo>
                    <a:pt x="0" y="108"/>
                    <a:pt x="0" y="89"/>
                    <a:pt x="0" y="70"/>
                  </a:cubicBezTo>
                  <a:cubicBezTo>
                    <a:pt x="6" y="69"/>
                    <a:pt x="14" y="71"/>
                    <a:pt x="20" y="70"/>
                  </a:cubicBezTo>
                  <a:cubicBezTo>
                    <a:pt x="24" y="69"/>
                    <a:pt x="27" y="62"/>
                    <a:pt x="29" y="58"/>
                  </a:cubicBezTo>
                  <a:cubicBezTo>
                    <a:pt x="32" y="54"/>
                    <a:pt x="34" y="49"/>
                    <a:pt x="36" y="45"/>
                  </a:cubicBezTo>
                  <a:cubicBezTo>
                    <a:pt x="38" y="42"/>
                    <a:pt x="42" y="40"/>
                    <a:pt x="44" y="37"/>
                  </a:cubicBezTo>
                  <a:cubicBezTo>
                    <a:pt x="47" y="31"/>
                    <a:pt x="50" y="23"/>
                    <a:pt x="51" y="15"/>
                  </a:cubicBezTo>
                  <a:cubicBezTo>
                    <a:pt x="51" y="10"/>
                    <a:pt x="50" y="5"/>
                    <a:pt x="52" y="0"/>
                  </a:cubicBezTo>
                  <a:cubicBezTo>
                    <a:pt x="68" y="0"/>
                    <a:pt x="68" y="19"/>
                    <a:pt x="66" y="36"/>
                  </a:cubicBezTo>
                  <a:cubicBezTo>
                    <a:pt x="66" y="40"/>
                    <a:pt x="64" y="47"/>
                    <a:pt x="67" y="50"/>
                  </a:cubicBezTo>
                  <a:cubicBezTo>
                    <a:pt x="70" y="51"/>
                    <a:pt x="79" y="50"/>
                    <a:pt x="84" y="50"/>
                  </a:cubicBezTo>
                  <a:cubicBezTo>
                    <a:pt x="96" y="50"/>
                    <a:pt x="102" y="52"/>
                    <a:pt x="108" y="57"/>
                  </a:cubicBezTo>
                  <a:cubicBezTo>
                    <a:pt x="110" y="58"/>
                    <a:pt x="114" y="61"/>
                    <a:pt x="114" y="64"/>
                  </a:cubicBezTo>
                  <a:cubicBezTo>
                    <a:pt x="115" y="67"/>
                    <a:pt x="112" y="70"/>
                    <a:pt x="112" y="73"/>
                  </a:cubicBezTo>
                  <a:cubicBezTo>
                    <a:pt x="112" y="77"/>
                    <a:pt x="116" y="81"/>
                    <a:pt x="115" y="84"/>
                  </a:cubicBezTo>
                  <a:cubicBezTo>
                    <a:pt x="115" y="87"/>
                    <a:pt x="111" y="90"/>
                    <a:pt x="111" y="94"/>
                  </a:cubicBezTo>
                  <a:cubicBezTo>
                    <a:pt x="110" y="96"/>
                    <a:pt x="112" y="99"/>
                    <a:pt x="112" y="102"/>
                  </a:cubicBezTo>
                  <a:cubicBezTo>
                    <a:pt x="111" y="108"/>
                    <a:pt x="104" y="109"/>
                    <a:pt x="102" y="114"/>
                  </a:cubicBezTo>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6" name="Freeform 33"/>
            <p:cNvSpPr/>
            <p:nvPr userDrawn="1"/>
          </p:nvSpPr>
          <p:spPr bwMode="gray">
            <a:xfrm>
              <a:off x="-1136" y="2183"/>
              <a:ext cx="272" cy="286"/>
            </a:xfrm>
            <a:custGeom>
              <a:avLst/>
              <a:gdLst>
                <a:gd name="T0" fmla="*/ 154 w 272"/>
                <a:gd name="T1" fmla="*/ 0 h 286"/>
                <a:gd name="T2" fmla="*/ 154 w 272"/>
                <a:gd name="T3" fmla="*/ 126 h 286"/>
                <a:gd name="T4" fmla="*/ 272 w 272"/>
                <a:gd name="T5" fmla="*/ 126 h 286"/>
                <a:gd name="T6" fmla="*/ 272 w 272"/>
                <a:gd name="T7" fmla="*/ 160 h 286"/>
                <a:gd name="T8" fmla="*/ 154 w 272"/>
                <a:gd name="T9" fmla="*/ 160 h 286"/>
                <a:gd name="T10" fmla="*/ 154 w 272"/>
                <a:gd name="T11" fmla="*/ 286 h 286"/>
                <a:gd name="T12" fmla="*/ 119 w 272"/>
                <a:gd name="T13" fmla="*/ 286 h 286"/>
                <a:gd name="T14" fmla="*/ 119 w 272"/>
                <a:gd name="T15" fmla="*/ 160 h 286"/>
                <a:gd name="T16" fmla="*/ 0 w 272"/>
                <a:gd name="T17" fmla="*/ 160 h 286"/>
                <a:gd name="T18" fmla="*/ 0 w 272"/>
                <a:gd name="T19" fmla="*/ 126 h 286"/>
                <a:gd name="T20" fmla="*/ 119 w 272"/>
                <a:gd name="T21" fmla="*/ 126 h 286"/>
                <a:gd name="T22" fmla="*/ 119 w 272"/>
                <a:gd name="T23" fmla="*/ 0 h 286"/>
                <a:gd name="T24" fmla="*/ 154 w 272"/>
                <a:gd name="T25" fmla="*/ 0 h 286"/>
                <a:gd name="T26" fmla="*/ 154 w 272"/>
                <a:gd name="T27" fmla="*/ 0 h 286"/>
                <a:gd name="T28" fmla="*/ 154 w 272"/>
                <a:gd name="T29"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2" h="286">
                  <a:moveTo>
                    <a:pt x="154" y="0"/>
                  </a:moveTo>
                  <a:lnTo>
                    <a:pt x="154" y="126"/>
                  </a:lnTo>
                  <a:lnTo>
                    <a:pt x="272" y="126"/>
                  </a:lnTo>
                  <a:lnTo>
                    <a:pt x="272" y="160"/>
                  </a:lnTo>
                  <a:lnTo>
                    <a:pt x="154" y="160"/>
                  </a:lnTo>
                  <a:lnTo>
                    <a:pt x="154" y="286"/>
                  </a:lnTo>
                  <a:lnTo>
                    <a:pt x="119" y="286"/>
                  </a:lnTo>
                  <a:lnTo>
                    <a:pt x="119" y="160"/>
                  </a:lnTo>
                  <a:lnTo>
                    <a:pt x="0" y="160"/>
                  </a:lnTo>
                  <a:lnTo>
                    <a:pt x="0" y="126"/>
                  </a:lnTo>
                  <a:lnTo>
                    <a:pt x="119" y="126"/>
                  </a:lnTo>
                  <a:lnTo>
                    <a:pt x="119" y="0"/>
                  </a:lnTo>
                  <a:lnTo>
                    <a:pt x="154" y="0"/>
                  </a:lnTo>
                  <a:lnTo>
                    <a:pt x="154" y="0"/>
                  </a:lnTo>
                  <a:lnTo>
                    <a:pt x="154" y="0"/>
                  </a:lnTo>
                  <a:close/>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7" name="Freeform 34"/>
            <p:cNvSpPr/>
            <p:nvPr userDrawn="1"/>
          </p:nvSpPr>
          <p:spPr bwMode="gray">
            <a:xfrm>
              <a:off x="-1136" y="2183"/>
              <a:ext cx="272" cy="286"/>
            </a:xfrm>
            <a:custGeom>
              <a:avLst/>
              <a:gdLst>
                <a:gd name="T0" fmla="*/ 154 w 272"/>
                <a:gd name="T1" fmla="*/ 0 h 286"/>
                <a:gd name="T2" fmla="*/ 154 w 272"/>
                <a:gd name="T3" fmla="*/ 126 h 286"/>
                <a:gd name="T4" fmla="*/ 272 w 272"/>
                <a:gd name="T5" fmla="*/ 126 h 286"/>
                <a:gd name="T6" fmla="*/ 272 w 272"/>
                <a:gd name="T7" fmla="*/ 160 h 286"/>
                <a:gd name="T8" fmla="*/ 154 w 272"/>
                <a:gd name="T9" fmla="*/ 160 h 286"/>
                <a:gd name="T10" fmla="*/ 154 w 272"/>
                <a:gd name="T11" fmla="*/ 286 h 286"/>
                <a:gd name="T12" fmla="*/ 119 w 272"/>
                <a:gd name="T13" fmla="*/ 286 h 286"/>
                <a:gd name="T14" fmla="*/ 119 w 272"/>
                <a:gd name="T15" fmla="*/ 160 h 286"/>
                <a:gd name="T16" fmla="*/ 0 w 272"/>
                <a:gd name="T17" fmla="*/ 160 h 286"/>
                <a:gd name="T18" fmla="*/ 0 w 272"/>
                <a:gd name="T19" fmla="*/ 126 h 286"/>
                <a:gd name="T20" fmla="*/ 119 w 272"/>
                <a:gd name="T21" fmla="*/ 126 h 286"/>
                <a:gd name="T22" fmla="*/ 119 w 272"/>
                <a:gd name="T23" fmla="*/ 0 h 286"/>
                <a:gd name="T24" fmla="*/ 154 w 272"/>
                <a:gd name="T25" fmla="*/ 0 h 286"/>
                <a:gd name="T26" fmla="*/ 154 w 272"/>
                <a:gd name="T27" fmla="*/ 0 h 286"/>
                <a:gd name="T28" fmla="*/ 154 w 272"/>
                <a:gd name="T29"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2" h="286">
                  <a:moveTo>
                    <a:pt x="154" y="0"/>
                  </a:moveTo>
                  <a:lnTo>
                    <a:pt x="154" y="126"/>
                  </a:lnTo>
                  <a:lnTo>
                    <a:pt x="272" y="126"/>
                  </a:lnTo>
                  <a:lnTo>
                    <a:pt x="272" y="160"/>
                  </a:lnTo>
                  <a:lnTo>
                    <a:pt x="154" y="160"/>
                  </a:lnTo>
                  <a:lnTo>
                    <a:pt x="154" y="286"/>
                  </a:lnTo>
                  <a:lnTo>
                    <a:pt x="119" y="286"/>
                  </a:lnTo>
                  <a:lnTo>
                    <a:pt x="119" y="160"/>
                  </a:lnTo>
                  <a:lnTo>
                    <a:pt x="0" y="160"/>
                  </a:lnTo>
                  <a:lnTo>
                    <a:pt x="0" y="126"/>
                  </a:lnTo>
                  <a:lnTo>
                    <a:pt x="119" y="126"/>
                  </a:lnTo>
                  <a:lnTo>
                    <a:pt x="119" y="0"/>
                  </a:lnTo>
                  <a:lnTo>
                    <a:pt x="154" y="0"/>
                  </a:lnTo>
                  <a:lnTo>
                    <a:pt x="154" y="0"/>
                  </a:lnTo>
                  <a:lnTo>
                    <a:pt x="154" y="0"/>
                  </a:lnTo>
                  <a:close/>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8" name="Freeform 35"/>
            <p:cNvSpPr/>
            <p:nvPr userDrawn="1"/>
          </p:nvSpPr>
          <p:spPr bwMode="gray">
            <a:xfrm>
              <a:off x="-441" y="2159"/>
              <a:ext cx="350" cy="334"/>
            </a:xfrm>
            <a:custGeom>
              <a:avLst/>
              <a:gdLst>
                <a:gd name="T0" fmla="*/ 126 w 148"/>
                <a:gd name="T1" fmla="*/ 97 h 140"/>
                <a:gd name="T2" fmla="*/ 111 w 148"/>
                <a:gd name="T3" fmla="*/ 104 h 140"/>
                <a:gd name="T4" fmla="*/ 43 w 148"/>
                <a:gd name="T5" fmla="*/ 72 h 140"/>
                <a:gd name="T6" fmla="*/ 43 w 148"/>
                <a:gd name="T7" fmla="*/ 71 h 140"/>
                <a:gd name="T8" fmla="*/ 113 w 148"/>
                <a:gd name="T9" fmla="*/ 39 h 140"/>
                <a:gd name="T10" fmla="*/ 126 w 148"/>
                <a:gd name="T11" fmla="*/ 43 h 140"/>
                <a:gd name="T12" fmla="*/ 148 w 148"/>
                <a:gd name="T13" fmla="*/ 21 h 140"/>
                <a:gd name="T14" fmla="*/ 126 w 148"/>
                <a:gd name="T15" fmla="*/ 0 h 140"/>
                <a:gd name="T16" fmla="*/ 105 w 148"/>
                <a:gd name="T17" fmla="*/ 21 h 140"/>
                <a:gd name="T18" fmla="*/ 105 w 148"/>
                <a:gd name="T19" fmla="*/ 26 h 140"/>
                <a:gd name="T20" fmla="*/ 39 w 148"/>
                <a:gd name="T21" fmla="*/ 57 h 140"/>
                <a:gd name="T22" fmla="*/ 22 w 148"/>
                <a:gd name="T23" fmla="*/ 49 h 140"/>
                <a:gd name="T24" fmla="*/ 0 w 148"/>
                <a:gd name="T25" fmla="*/ 70 h 140"/>
                <a:gd name="T26" fmla="*/ 22 w 148"/>
                <a:gd name="T27" fmla="*/ 92 h 140"/>
                <a:gd name="T28" fmla="*/ 37 w 148"/>
                <a:gd name="T29" fmla="*/ 85 h 140"/>
                <a:gd name="T30" fmla="*/ 105 w 148"/>
                <a:gd name="T31" fmla="*/ 117 h 140"/>
                <a:gd name="T32" fmla="*/ 105 w 148"/>
                <a:gd name="T33" fmla="*/ 119 h 140"/>
                <a:gd name="T34" fmla="*/ 126 w 148"/>
                <a:gd name="T35" fmla="*/ 140 h 140"/>
                <a:gd name="T36" fmla="*/ 148 w 148"/>
                <a:gd name="T37" fmla="*/ 119 h 140"/>
                <a:gd name="T38" fmla="*/ 126 w 148"/>
                <a:gd name="T39" fmla="*/ 9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8" h="140">
                  <a:moveTo>
                    <a:pt x="126" y="97"/>
                  </a:moveTo>
                  <a:cubicBezTo>
                    <a:pt x="120" y="97"/>
                    <a:pt x="115" y="100"/>
                    <a:pt x="111" y="104"/>
                  </a:cubicBezTo>
                  <a:cubicBezTo>
                    <a:pt x="43" y="72"/>
                    <a:pt x="43" y="72"/>
                    <a:pt x="43" y="72"/>
                  </a:cubicBezTo>
                  <a:cubicBezTo>
                    <a:pt x="43" y="72"/>
                    <a:pt x="43" y="71"/>
                    <a:pt x="43" y="71"/>
                  </a:cubicBezTo>
                  <a:cubicBezTo>
                    <a:pt x="113" y="39"/>
                    <a:pt x="113" y="39"/>
                    <a:pt x="113" y="39"/>
                  </a:cubicBezTo>
                  <a:cubicBezTo>
                    <a:pt x="117" y="41"/>
                    <a:pt x="121" y="43"/>
                    <a:pt x="126" y="43"/>
                  </a:cubicBezTo>
                  <a:cubicBezTo>
                    <a:pt x="138" y="43"/>
                    <a:pt x="148" y="33"/>
                    <a:pt x="148" y="21"/>
                  </a:cubicBezTo>
                  <a:cubicBezTo>
                    <a:pt x="148" y="9"/>
                    <a:pt x="138" y="0"/>
                    <a:pt x="126" y="0"/>
                  </a:cubicBezTo>
                  <a:cubicBezTo>
                    <a:pt x="114" y="0"/>
                    <a:pt x="105" y="9"/>
                    <a:pt x="105" y="21"/>
                  </a:cubicBezTo>
                  <a:cubicBezTo>
                    <a:pt x="105" y="23"/>
                    <a:pt x="105" y="24"/>
                    <a:pt x="105" y="26"/>
                  </a:cubicBezTo>
                  <a:cubicBezTo>
                    <a:pt x="39" y="57"/>
                    <a:pt x="39" y="57"/>
                    <a:pt x="39" y="57"/>
                  </a:cubicBezTo>
                  <a:cubicBezTo>
                    <a:pt x="35" y="52"/>
                    <a:pt x="29" y="49"/>
                    <a:pt x="22" y="49"/>
                  </a:cubicBezTo>
                  <a:cubicBezTo>
                    <a:pt x="10" y="49"/>
                    <a:pt x="0" y="58"/>
                    <a:pt x="0" y="70"/>
                  </a:cubicBezTo>
                  <a:cubicBezTo>
                    <a:pt x="0" y="82"/>
                    <a:pt x="10" y="92"/>
                    <a:pt x="22" y="92"/>
                  </a:cubicBezTo>
                  <a:cubicBezTo>
                    <a:pt x="28" y="92"/>
                    <a:pt x="33" y="89"/>
                    <a:pt x="37" y="85"/>
                  </a:cubicBezTo>
                  <a:cubicBezTo>
                    <a:pt x="105" y="117"/>
                    <a:pt x="105" y="117"/>
                    <a:pt x="105" y="117"/>
                  </a:cubicBezTo>
                  <a:cubicBezTo>
                    <a:pt x="105" y="118"/>
                    <a:pt x="105" y="118"/>
                    <a:pt x="105" y="119"/>
                  </a:cubicBezTo>
                  <a:cubicBezTo>
                    <a:pt x="105" y="131"/>
                    <a:pt x="114" y="140"/>
                    <a:pt x="126" y="140"/>
                  </a:cubicBezTo>
                  <a:cubicBezTo>
                    <a:pt x="138" y="140"/>
                    <a:pt x="148" y="131"/>
                    <a:pt x="148" y="119"/>
                  </a:cubicBezTo>
                  <a:cubicBezTo>
                    <a:pt x="148" y="107"/>
                    <a:pt x="138" y="97"/>
                    <a:pt x="126" y="97"/>
                  </a:cubicBezTo>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9" name="Freeform 36"/>
            <p:cNvSpPr/>
            <p:nvPr userDrawn="1"/>
          </p:nvSpPr>
          <p:spPr bwMode="gray">
            <a:xfrm>
              <a:off x="-1225" y="1829"/>
              <a:ext cx="1862" cy="132"/>
            </a:xfrm>
            <a:custGeom>
              <a:avLst/>
              <a:gdLst>
                <a:gd name="T0" fmla="*/ 0 w 1862"/>
                <a:gd name="T1" fmla="*/ 0 h 132"/>
                <a:gd name="T2" fmla="*/ 1862 w 1862"/>
                <a:gd name="T3" fmla="*/ 0 h 132"/>
                <a:gd name="T4" fmla="*/ 1862 w 1862"/>
                <a:gd name="T5" fmla="*/ 132 h 132"/>
                <a:gd name="T6" fmla="*/ 0 w 1862"/>
                <a:gd name="T7" fmla="*/ 132 h 132"/>
                <a:gd name="T8" fmla="*/ 0 w 1862"/>
                <a:gd name="T9" fmla="*/ 0 h 132"/>
                <a:gd name="T10" fmla="*/ 0 w 1862"/>
                <a:gd name="T11" fmla="*/ 0 h 132"/>
              </a:gdLst>
              <a:ahLst/>
              <a:cxnLst>
                <a:cxn ang="0">
                  <a:pos x="T0" y="T1"/>
                </a:cxn>
                <a:cxn ang="0">
                  <a:pos x="T2" y="T3"/>
                </a:cxn>
                <a:cxn ang="0">
                  <a:pos x="T4" y="T5"/>
                </a:cxn>
                <a:cxn ang="0">
                  <a:pos x="T6" y="T7"/>
                </a:cxn>
                <a:cxn ang="0">
                  <a:pos x="T8" y="T9"/>
                </a:cxn>
                <a:cxn ang="0">
                  <a:pos x="T10" y="T11"/>
                </a:cxn>
              </a:cxnLst>
              <a:rect l="0" t="0" r="r" b="b"/>
              <a:pathLst>
                <a:path w="1862" h="132">
                  <a:moveTo>
                    <a:pt x="0" y="0"/>
                  </a:moveTo>
                  <a:lnTo>
                    <a:pt x="1862" y="0"/>
                  </a:lnTo>
                  <a:lnTo>
                    <a:pt x="1862" y="132"/>
                  </a:lnTo>
                  <a:lnTo>
                    <a:pt x="0" y="132"/>
                  </a:lnTo>
                  <a:lnTo>
                    <a:pt x="0" y="0"/>
                  </a:lnTo>
                  <a:lnTo>
                    <a:pt x="0" y="0"/>
                  </a:lnTo>
                  <a:close/>
                </a:path>
              </a:pathLst>
            </a:custGeom>
            <a:solidFill>
              <a:srgbClr val="EE31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0" name="Rectangle 37"/>
            <p:cNvSpPr>
              <a:spLocks noChangeArrowheads="1"/>
            </p:cNvSpPr>
            <p:nvPr userDrawn="1"/>
          </p:nvSpPr>
          <p:spPr bwMode="gray">
            <a:xfrm>
              <a:off x="-1225" y="1958"/>
              <a:ext cx="10126" cy="21"/>
            </a:xfrm>
            <a:prstGeom prst="rect">
              <a:avLst/>
            </a:prstGeom>
            <a:solidFill>
              <a:srgbClr val="8D8F8E"/>
            </a:solidFill>
            <a:ln w="9525">
              <a:noFill/>
              <a:miter lim="800000"/>
            </a:ln>
          </p:spPr>
          <p:txBody>
            <a:bodyPr vert="horz" wrap="square" lIns="91440" tIns="45720" rIns="91440" bIns="45720" numCol="1" anchor="t" anchorCtr="0" compatLnSpc="1"/>
            <a:lstStyle/>
            <a:p>
              <a:endParaRPr lang="en-US"/>
            </a:p>
          </p:txBody>
        </p:sp>
      </p:grpSp>
      <p:sp>
        <p:nvSpPr>
          <p:cNvPr id="61" name="Title 1"/>
          <p:cNvSpPr>
            <a:spLocks noGrp="1"/>
          </p:cNvSpPr>
          <p:nvPr>
            <p:ph type="title" hasCustomPrompt="1"/>
          </p:nvPr>
        </p:nvSpPr>
        <p:spPr>
          <a:xfrm>
            <a:off x="6921407" y="961121"/>
            <a:ext cx="4556458" cy="808956"/>
          </a:xfrm>
          <a:prstGeom prst="rect">
            <a:avLst/>
          </a:prstGeom>
        </p:spPr>
        <p:txBody>
          <a:bodyPr lIns="0" tIns="0" rIns="0" bIns="0">
            <a:noAutofit/>
          </a:bodyPr>
          <a:lstStyle>
            <a:lvl1pPr algn="l">
              <a:defRPr sz="2800" cap="none"/>
            </a:lvl1pPr>
          </a:lstStyle>
          <a:p>
            <a:r>
              <a:rPr lang="en-US" dirty="0"/>
              <a:t>Click To Edit Product Text</a:t>
            </a:r>
          </a:p>
        </p:txBody>
      </p:sp>
      <p:sp>
        <p:nvSpPr>
          <p:cNvPr id="64" name="Picture Placeholder 186"/>
          <p:cNvSpPr>
            <a:spLocks noGrp="1"/>
          </p:cNvSpPr>
          <p:nvPr>
            <p:ph type="pic" sz="quarter" idx="15"/>
          </p:nvPr>
        </p:nvSpPr>
        <p:spPr>
          <a:xfrm>
            <a:off x="548640" y="556260"/>
            <a:ext cx="6048375" cy="5579363"/>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66" name="Content Placeholder 2"/>
          <p:cNvSpPr>
            <a:spLocks noGrp="1"/>
          </p:cNvSpPr>
          <p:nvPr>
            <p:ph sz="half" idx="1"/>
          </p:nvPr>
        </p:nvSpPr>
        <p:spPr bwMode="gray">
          <a:xfrm>
            <a:off x="6922008" y="2020824"/>
            <a:ext cx="4553712" cy="4114800"/>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cxnSp>
        <p:nvCxnSpPr>
          <p:cNvPr id="70" name="Straight Connector 69"/>
          <p:cNvCxnSpPr/>
          <p:nvPr userDrawn="1"/>
        </p:nvCxnSpPr>
        <p:spPr>
          <a:xfrm>
            <a:off x="6922008" y="1908190"/>
            <a:ext cx="4553712" cy="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w/Product - With Background">
    <p:spTree>
      <p:nvGrpSpPr>
        <p:cNvPr id="1" name=""/>
        <p:cNvGrpSpPr/>
        <p:nvPr/>
      </p:nvGrpSpPr>
      <p:grpSpPr>
        <a:xfrm>
          <a:off x="0" y="0"/>
          <a:ext cx="0" cy="0"/>
          <a:chOff x="0" y="0"/>
          <a:chExt cx="0" cy="0"/>
        </a:xfrm>
      </p:grpSpPr>
      <p:sp>
        <p:nvSpPr>
          <p:cNvPr id="21" name="Rectangle 20"/>
          <p:cNvSpPr/>
          <p:nvPr userDrawn="1"/>
        </p:nvSpPr>
        <p:spPr>
          <a:xfrm>
            <a:off x="0" y="4639112"/>
            <a:ext cx="12188825" cy="2219160"/>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userDrawn="1"/>
        </p:nvSpPr>
        <p:spPr>
          <a:xfrm>
            <a:off x="5931017" y="0"/>
            <a:ext cx="6260983" cy="6858000"/>
          </a:xfrm>
          <a:prstGeom prst="ellipse">
            <a:avLst/>
          </a:prstGeom>
          <a:gradFill flip="none" rotWithShape="1">
            <a:gsLst>
              <a:gs pos="0">
                <a:srgbClr val="515151"/>
              </a:gs>
              <a:gs pos="56000">
                <a:schemeClr val="bg2">
                  <a:lumMod val="45000"/>
                  <a:lumOff val="55000"/>
                  <a:alpha val="71000"/>
                </a:schemeClr>
              </a:gs>
              <a:gs pos="100000">
                <a:schemeClr val="bg2">
                  <a:lumMod val="30000"/>
                  <a:lumOff val="70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20" name="Footer Placeholder 19"/>
          <p:cNvSpPr>
            <a:spLocks noGrp="1"/>
          </p:cNvSpPr>
          <p:nvPr>
            <p:ph type="ftr" sz="quarter" idx="13"/>
          </p:nvPr>
        </p:nvSpPr>
        <p:spPr>
          <a:xfrm>
            <a:off x="548640" y="6473952"/>
            <a:ext cx="2413343" cy="153888"/>
          </a:xfrm>
        </p:spPr>
        <p:txBody>
          <a:bodyPr/>
          <a:lstStyle/>
          <a:p>
            <a:endParaRPr lang="en-US" sz="1000" dirty="0">
              <a:solidFill>
                <a:srgbClr val="939598"/>
              </a:solidFill>
              <a:cs typeface="Arial" panose="020B0604020202020204" pitchFamily="34" charset="0"/>
            </a:endParaRPr>
          </a:p>
        </p:txBody>
      </p:sp>
      <p:sp>
        <p:nvSpPr>
          <p:cNvPr id="50" name="Rectangle 49"/>
          <p:cNvSpPr/>
          <p:nvPr userDrawn="1"/>
        </p:nvSpPr>
        <p:spPr bwMode="white">
          <a:xfrm>
            <a:off x="6800850" y="840981"/>
            <a:ext cx="4815286" cy="60170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28"/>
          <p:cNvGrpSpPr>
            <a:grpSpLocks noChangeAspect="1"/>
          </p:cNvGrpSpPr>
          <p:nvPr userDrawn="1"/>
        </p:nvGrpSpPr>
        <p:grpSpPr bwMode="gray">
          <a:xfrm>
            <a:off x="6988336" y="6341251"/>
            <a:ext cx="4416552" cy="289610"/>
            <a:chOff x="-1225" y="1829"/>
            <a:chExt cx="10126" cy="664"/>
          </a:xfrm>
        </p:grpSpPr>
        <p:sp>
          <p:nvSpPr>
            <p:cNvPr id="52" name="Oval 29"/>
            <p:cNvSpPr>
              <a:spLocks noChangeArrowheads="1"/>
            </p:cNvSpPr>
            <p:nvPr userDrawn="1"/>
          </p:nvSpPr>
          <p:spPr bwMode="gray">
            <a:xfrm>
              <a:off x="356" y="2283"/>
              <a:ext cx="87"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Oval 30"/>
            <p:cNvSpPr>
              <a:spLocks noChangeArrowheads="1"/>
            </p:cNvSpPr>
            <p:nvPr userDrawn="1"/>
          </p:nvSpPr>
          <p:spPr bwMode="gray">
            <a:xfrm>
              <a:off x="500" y="2283"/>
              <a:ext cx="83"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4" name="Oval 31"/>
            <p:cNvSpPr>
              <a:spLocks noChangeArrowheads="1"/>
            </p:cNvSpPr>
            <p:nvPr userDrawn="1"/>
          </p:nvSpPr>
          <p:spPr bwMode="gray">
            <a:xfrm>
              <a:off x="640" y="2283"/>
              <a:ext cx="87"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5" name="Freeform 32"/>
            <p:cNvSpPr/>
            <p:nvPr userDrawn="1"/>
          </p:nvSpPr>
          <p:spPr bwMode="gray">
            <a:xfrm>
              <a:off x="8520" y="2152"/>
              <a:ext cx="274" cy="315"/>
            </a:xfrm>
            <a:custGeom>
              <a:avLst/>
              <a:gdLst>
                <a:gd name="T0" fmla="*/ 102 w 116"/>
                <a:gd name="T1" fmla="*/ 114 h 132"/>
                <a:gd name="T2" fmla="*/ 93 w 116"/>
                <a:gd name="T3" fmla="*/ 130 h 132"/>
                <a:gd name="T4" fmla="*/ 73 w 116"/>
                <a:gd name="T5" fmla="*/ 131 h 132"/>
                <a:gd name="T6" fmla="*/ 53 w 116"/>
                <a:gd name="T7" fmla="*/ 129 h 132"/>
                <a:gd name="T8" fmla="*/ 43 w 116"/>
                <a:gd name="T9" fmla="*/ 128 h 132"/>
                <a:gd name="T10" fmla="*/ 34 w 116"/>
                <a:gd name="T11" fmla="*/ 125 h 132"/>
                <a:gd name="T12" fmla="*/ 17 w 116"/>
                <a:gd name="T13" fmla="*/ 126 h 132"/>
                <a:gd name="T14" fmla="*/ 0 w 116"/>
                <a:gd name="T15" fmla="*/ 128 h 132"/>
                <a:gd name="T16" fmla="*/ 0 w 116"/>
                <a:gd name="T17" fmla="*/ 70 h 132"/>
                <a:gd name="T18" fmla="*/ 20 w 116"/>
                <a:gd name="T19" fmla="*/ 70 h 132"/>
                <a:gd name="T20" fmla="*/ 29 w 116"/>
                <a:gd name="T21" fmla="*/ 58 h 132"/>
                <a:gd name="T22" fmla="*/ 36 w 116"/>
                <a:gd name="T23" fmla="*/ 45 h 132"/>
                <a:gd name="T24" fmla="*/ 44 w 116"/>
                <a:gd name="T25" fmla="*/ 37 h 132"/>
                <a:gd name="T26" fmla="*/ 51 w 116"/>
                <a:gd name="T27" fmla="*/ 15 h 132"/>
                <a:gd name="T28" fmla="*/ 52 w 116"/>
                <a:gd name="T29" fmla="*/ 0 h 132"/>
                <a:gd name="T30" fmla="*/ 66 w 116"/>
                <a:gd name="T31" fmla="*/ 36 h 132"/>
                <a:gd name="T32" fmla="*/ 67 w 116"/>
                <a:gd name="T33" fmla="*/ 50 h 132"/>
                <a:gd name="T34" fmla="*/ 84 w 116"/>
                <a:gd name="T35" fmla="*/ 50 h 132"/>
                <a:gd name="T36" fmla="*/ 108 w 116"/>
                <a:gd name="T37" fmla="*/ 57 h 132"/>
                <a:gd name="T38" fmla="*/ 114 w 116"/>
                <a:gd name="T39" fmla="*/ 64 h 132"/>
                <a:gd name="T40" fmla="*/ 112 w 116"/>
                <a:gd name="T41" fmla="*/ 73 h 132"/>
                <a:gd name="T42" fmla="*/ 115 w 116"/>
                <a:gd name="T43" fmla="*/ 84 h 132"/>
                <a:gd name="T44" fmla="*/ 111 w 116"/>
                <a:gd name="T45" fmla="*/ 94 h 132"/>
                <a:gd name="T46" fmla="*/ 112 w 116"/>
                <a:gd name="T47" fmla="*/ 102 h 132"/>
                <a:gd name="T48" fmla="*/ 102 w 116"/>
                <a:gd name="T49" fmla="*/ 11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6" h="132">
                  <a:moveTo>
                    <a:pt x="102" y="114"/>
                  </a:moveTo>
                  <a:cubicBezTo>
                    <a:pt x="103" y="121"/>
                    <a:pt x="99" y="128"/>
                    <a:pt x="93" y="130"/>
                  </a:cubicBezTo>
                  <a:cubicBezTo>
                    <a:pt x="88" y="132"/>
                    <a:pt x="79" y="131"/>
                    <a:pt x="73" y="131"/>
                  </a:cubicBezTo>
                  <a:cubicBezTo>
                    <a:pt x="66" y="131"/>
                    <a:pt x="60" y="130"/>
                    <a:pt x="53" y="129"/>
                  </a:cubicBezTo>
                  <a:cubicBezTo>
                    <a:pt x="49" y="129"/>
                    <a:pt x="46" y="129"/>
                    <a:pt x="43" y="128"/>
                  </a:cubicBezTo>
                  <a:cubicBezTo>
                    <a:pt x="40" y="127"/>
                    <a:pt x="37" y="126"/>
                    <a:pt x="34" y="125"/>
                  </a:cubicBezTo>
                  <a:cubicBezTo>
                    <a:pt x="28" y="125"/>
                    <a:pt x="22" y="126"/>
                    <a:pt x="17" y="126"/>
                  </a:cubicBezTo>
                  <a:cubicBezTo>
                    <a:pt x="11" y="127"/>
                    <a:pt x="6" y="127"/>
                    <a:pt x="0" y="128"/>
                  </a:cubicBezTo>
                  <a:cubicBezTo>
                    <a:pt x="0" y="108"/>
                    <a:pt x="0" y="89"/>
                    <a:pt x="0" y="70"/>
                  </a:cubicBezTo>
                  <a:cubicBezTo>
                    <a:pt x="6" y="69"/>
                    <a:pt x="14" y="71"/>
                    <a:pt x="20" y="70"/>
                  </a:cubicBezTo>
                  <a:cubicBezTo>
                    <a:pt x="24" y="69"/>
                    <a:pt x="27" y="62"/>
                    <a:pt x="29" y="58"/>
                  </a:cubicBezTo>
                  <a:cubicBezTo>
                    <a:pt x="32" y="54"/>
                    <a:pt x="34" y="49"/>
                    <a:pt x="36" y="45"/>
                  </a:cubicBezTo>
                  <a:cubicBezTo>
                    <a:pt x="38" y="42"/>
                    <a:pt x="42" y="40"/>
                    <a:pt x="44" y="37"/>
                  </a:cubicBezTo>
                  <a:cubicBezTo>
                    <a:pt x="47" y="31"/>
                    <a:pt x="50" y="23"/>
                    <a:pt x="51" y="15"/>
                  </a:cubicBezTo>
                  <a:cubicBezTo>
                    <a:pt x="51" y="10"/>
                    <a:pt x="50" y="5"/>
                    <a:pt x="52" y="0"/>
                  </a:cubicBezTo>
                  <a:cubicBezTo>
                    <a:pt x="68" y="0"/>
                    <a:pt x="68" y="19"/>
                    <a:pt x="66" y="36"/>
                  </a:cubicBezTo>
                  <a:cubicBezTo>
                    <a:pt x="66" y="40"/>
                    <a:pt x="64" y="47"/>
                    <a:pt x="67" y="50"/>
                  </a:cubicBezTo>
                  <a:cubicBezTo>
                    <a:pt x="70" y="51"/>
                    <a:pt x="79" y="50"/>
                    <a:pt x="84" y="50"/>
                  </a:cubicBezTo>
                  <a:cubicBezTo>
                    <a:pt x="96" y="50"/>
                    <a:pt x="102" y="52"/>
                    <a:pt x="108" y="57"/>
                  </a:cubicBezTo>
                  <a:cubicBezTo>
                    <a:pt x="110" y="58"/>
                    <a:pt x="114" y="61"/>
                    <a:pt x="114" y="64"/>
                  </a:cubicBezTo>
                  <a:cubicBezTo>
                    <a:pt x="115" y="67"/>
                    <a:pt x="112" y="70"/>
                    <a:pt x="112" y="73"/>
                  </a:cubicBezTo>
                  <a:cubicBezTo>
                    <a:pt x="112" y="77"/>
                    <a:pt x="116" y="81"/>
                    <a:pt x="115" y="84"/>
                  </a:cubicBezTo>
                  <a:cubicBezTo>
                    <a:pt x="115" y="87"/>
                    <a:pt x="111" y="90"/>
                    <a:pt x="111" y="94"/>
                  </a:cubicBezTo>
                  <a:cubicBezTo>
                    <a:pt x="110" y="96"/>
                    <a:pt x="112" y="99"/>
                    <a:pt x="112" y="102"/>
                  </a:cubicBezTo>
                  <a:cubicBezTo>
                    <a:pt x="111" y="108"/>
                    <a:pt x="104" y="109"/>
                    <a:pt x="102" y="114"/>
                  </a:cubicBezTo>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6" name="Freeform 33"/>
            <p:cNvSpPr/>
            <p:nvPr userDrawn="1"/>
          </p:nvSpPr>
          <p:spPr bwMode="gray">
            <a:xfrm>
              <a:off x="-1136" y="2183"/>
              <a:ext cx="272" cy="286"/>
            </a:xfrm>
            <a:custGeom>
              <a:avLst/>
              <a:gdLst>
                <a:gd name="T0" fmla="*/ 154 w 272"/>
                <a:gd name="T1" fmla="*/ 0 h 286"/>
                <a:gd name="T2" fmla="*/ 154 w 272"/>
                <a:gd name="T3" fmla="*/ 126 h 286"/>
                <a:gd name="T4" fmla="*/ 272 w 272"/>
                <a:gd name="T5" fmla="*/ 126 h 286"/>
                <a:gd name="T6" fmla="*/ 272 w 272"/>
                <a:gd name="T7" fmla="*/ 160 h 286"/>
                <a:gd name="T8" fmla="*/ 154 w 272"/>
                <a:gd name="T9" fmla="*/ 160 h 286"/>
                <a:gd name="T10" fmla="*/ 154 w 272"/>
                <a:gd name="T11" fmla="*/ 286 h 286"/>
                <a:gd name="T12" fmla="*/ 119 w 272"/>
                <a:gd name="T13" fmla="*/ 286 h 286"/>
                <a:gd name="T14" fmla="*/ 119 w 272"/>
                <a:gd name="T15" fmla="*/ 160 h 286"/>
                <a:gd name="T16" fmla="*/ 0 w 272"/>
                <a:gd name="T17" fmla="*/ 160 h 286"/>
                <a:gd name="T18" fmla="*/ 0 w 272"/>
                <a:gd name="T19" fmla="*/ 126 h 286"/>
                <a:gd name="T20" fmla="*/ 119 w 272"/>
                <a:gd name="T21" fmla="*/ 126 h 286"/>
                <a:gd name="T22" fmla="*/ 119 w 272"/>
                <a:gd name="T23" fmla="*/ 0 h 286"/>
                <a:gd name="T24" fmla="*/ 154 w 272"/>
                <a:gd name="T25" fmla="*/ 0 h 286"/>
                <a:gd name="T26" fmla="*/ 154 w 272"/>
                <a:gd name="T27" fmla="*/ 0 h 286"/>
                <a:gd name="T28" fmla="*/ 154 w 272"/>
                <a:gd name="T29"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2" h="286">
                  <a:moveTo>
                    <a:pt x="154" y="0"/>
                  </a:moveTo>
                  <a:lnTo>
                    <a:pt x="154" y="126"/>
                  </a:lnTo>
                  <a:lnTo>
                    <a:pt x="272" y="126"/>
                  </a:lnTo>
                  <a:lnTo>
                    <a:pt x="272" y="160"/>
                  </a:lnTo>
                  <a:lnTo>
                    <a:pt x="154" y="160"/>
                  </a:lnTo>
                  <a:lnTo>
                    <a:pt x="154" y="286"/>
                  </a:lnTo>
                  <a:lnTo>
                    <a:pt x="119" y="286"/>
                  </a:lnTo>
                  <a:lnTo>
                    <a:pt x="119" y="160"/>
                  </a:lnTo>
                  <a:lnTo>
                    <a:pt x="0" y="160"/>
                  </a:lnTo>
                  <a:lnTo>
                    <a:pt x="0" y="126"/>
                  </a:lnTo>
                  <a:lnTo>
                    <a:pt x="119" y="126"/>
                  </a:lnTo>
                  <a:lnTo>
                    <a:pt x="119" y="0"/>
                  </a:lnTo>
                  <a:lnTo>
                    <a:pt x="154" y="0"/>
                  </a:lnTo>
                  <a:lnTo>
                    <a:pt x="154" y="0"/>
                  </a:lnTo>
                  <a:lnTo>
                    <a:pt x="154" y="0"/>
                  </a:lnTo>
                  <a:close/>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7" name="Freeform 34"/>
            <p:cNvSpPr/>
            <p:nvPr userDrawn="1"/>
          </p:nvSpPr>
          <p:spPr bwMode="gray">
            <a:xfrm>
              <a:off x="-1136" y="2183"/>
              <a:ext cx="272" cy="286"/>
            </a:xfrm>
            <a:custGeom>
              <a:avLst/>
              <a:gdLst>
                <a:gd name="T0" fmla="*/ 154 w 272"/>
                <a:gd name="T1" fmla="*/ 0 h 286"/>
                <a:gd name="T2" fmla="*/ 154 w 272"/>
                <a:gd name="T3" fmla="*/ 126 h 286"/>
                <a:gd name="T4" fmla="*/ 272 w 272"/>
                <a:gd name="T5" fmla="*/ 126 h 286"/>
                <a:gd name="T6" fmla="*/ 272 w 272"/>
                <a:gd name="T7" fmla="*/ 160 h 286"/>
                <a:gd name="T8" fmla="*/ 154 w 272"/>
                <a:gd name="T9" fmla="*/ 160 h 286"/>
                <a:gd name="T10" fmla="*/ 154 w 272"/>
                <a:gd name="T11" fmla="*/ 286 h 286"/>
                <a:gd name="T12" fmla="*/ 119 w 272"/>
                <a:gd name="T13" fmla="*/ 286 h 286"/>
                <a:gd name="T14" fmla="*/ 119 w 272"/>
                <a:gd name="T15" fmla="*/ 160 h 286"/>
                <a:gd name="T16" fmla="*/ 0 w 272"/>
                <a:gd name="T17" fmla="*/ 160 h 286"/>
                <a:gd name="T18" fmla="*/ 0 w 272"/>
                <a:gd name="T19" fmla="*/ 126 h 286"/>
                <a:gd name="T20" fmla="*/ 119 w 272"/>
                <a:gd name="T21" fmla="*/ 126 h 286"/>
                <a:gd name="T22" fmla="*/ 119 w 272"/>
                <a:gd name="T23" fmla="*/ 0 h 286"/>
                <a:gd name="T24" fmla="*/ 154 w 272"/>
                <a:gd name="T25" fmla="*/ 0 h 286"/>
                <a:gd name="T26" fmla="*/ 154 w 272"/>
                <a:gd name="T27" fmla="*/ 0 h 286"/>
                <a:gd name="T28" fmla="*/ 154 w 272"/>
                <a:gd name="T29"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2" h="286">
                  <a:moveTo>
                    <a:pt x="154" y="0"/>
                  </a:moveTo>
                  <a:lnTo>
                    <a:pt x="154" y="126"/>
                  </a:lnTo>
                  <a:lnTo>
                    <a:pt x="272" y="126"/>
                  </a:lnTo>
                  <a:lnTo>
                    <a:pt x="272" y="160"/>
                  </a:lnTo>
                  <a:lnTo>
                    <a:pt x="154" y="160"/>
                  </a:lnTo>
                  <a:lnTo>
                    <a:pt x="154" y="286"/>
                  </a:lnTo>
                  <a:lnTo>
                    <a:pt x="119" y="286"/>
                  </a:lnTo>
                  <a:lnTo>
                    <a:pt x="119" y="160"/>
                  </a:lnTo>
                  <a:lnTo>
                    <a:pt x="0" y="160"/>
                  </a:lnTo>
                  <a:lnTo>
                    <a:pt x="0" y="126"/>
                  </a:lnTo>
                  <a:lnTo>
                    <a:pt x="119" y="126"/>
                  </a:lnTo>
                  <a:lnTo>
                    <a:pt x="119" y="0"/>
                  </a:lnTo>
                  <a:lnTo>
                    <a:pt x="154" y="0"/>
                  </a:lnTo>
                  <a:lnTo>
                    <a:pt x="154" y="0"/>
                  </a:lnTo>
                  <a:lnTo>
                    <a:pt x="154" y="0"/>
                  </a:lnTo>
                  <a:close/>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8" name="Freeform 35"/>
            <p:cNvSpPr/>
            <p:nvPr userDrawn="1"/>
          </p:nvSpPr>
          <p:spPr bwMode="gray">
            <a:xfrm>
              <a:off x="-441" y="2159"/>
              <a:ext cx="350" cy="334"/>
            </a:xfrm>
            <a:custGeom>
              <a:avLst/>
              <a:gdLst>
                <a:gd name="T0" fmla="*/ 126 w 148"/>
                <a:gd name="T1" fmla="*/ 97 h 140"/>
                <a:gd name="T2" fmla="*/ 111 w 148"/>
                <a:gd name="T3" fmla="*/ 104 h 140"/>
                <a:gd name="T4" fmla="*/ 43 w 148"/>
                <a:gd name="T5" fmla="*/ 72 h 140"/>
                <a:gd name="T6" fmla="*/ 43 w 148"/>
                <a:gd name="T7" fmla="*/ 71 h 140"/>
                <a:gd name="T8" fmla="*/ 113 w 148"/>
                <a:gd name="T9" fmla="*/ 39 h 140"/>
                <a:gd name="T10" fmla="*/ 126 w 148"/>
                <a:gd name="T11" fmla="*/ 43 h 140"/>
                <a:gd name="T12" fmla="*/ 148 w 148"/>
                <a:gd name="T13" fmla="*/ 21 h 140"/>
                <a:gd name="T14" fmla="*/ 126 w 148"/>
                <a:gd name="T15" fmla="*/ 0 h 140"/>
                <a:gd name="T16" fmla="*/ 105 w 148"/>
                <a:gd name="T17" fmla="*/ 21 h 140"/>
                <a:gd name="T18" fmla="*/ 105 w 148"/>
                <a:gd name="T19" fmla="*/ 26 h 140"/>
                <a:gd name="T20" fmla="*/ 39 w 148"/>
                <a:gd name="T21" fmla="*/ 57 h 140"/>
                <a:gd name="T22" fmla="*/ 22 w 148"/>
                <a:gd name="T23" fmla="*/ 49 h 140"/>
                <a:gd name="T24" fmla="*/ 0 w 148"/>
                <a:gd name="T25" fmla="*/ 70 h 140"/>
                <a:gd name="T26" fmla="*/ 22 w 148"/>
                <a:gd name="T27" fmla="*/ 92 h 140"/>
                <a:gd name="T28" fmla="*/ 37 w 148"/>
                <a:gd name="T29" fmla="*/ 85 h 140"/>
                <a:gd name="T30" fmla="*/ 105 w 148"/>
                <a:gd name="T31" fmla="*/ 117 h 140"/>
                <a:gd name="T32" fmla="*/ 105 w 148"/>
                <a:gd name="T33" fmla="*/ 119 h 140"/>
                <a:gd name="T34" fmla="*/ 126 w 148"/>
                <a:gd name="T35" fmla="*/ 140 h 140"/>
                <a:gd name="T36" fmla="*/ 148 w 148"/>
                <a:gd name="T37" fmla="*/ 119 h 140"/>
                <a:gd name="T38" fmla="*/ 126 w 148"/>
                <a:gd name="T39" fmla="*/ 9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8" h="140">
                  <a:moveTo>
                    <a:pt x="126" y="97"/>
                  </a:moveTo>
                  <a:cubicBezTo>
                    <a:pt x="120" y="97"/>
                    <a:pt x="115" y="100"/>
                    <a:pt x="111" y="104"/>
                  </a:cubicBezTo>
                  <a:cubicBezTo>
                    <a:pt x="43" y="72"/>
                    <a:pt x="43" y="72"/>
                    <a:pt x="43" y="72"/>
                  </a:cubicBezTo>
                  <a:cubicBezTo>
                    <a:pt x="43" y="72"/>
                    <a:pt x="43" y="71"/>
                    <a:pt x="43" y="71"/>
                  </a:cubicBezTo>
                  <a:cubicBezTo>
                    <a:pt x="113" y="39"/>
                    <a:pt x="113" y="39"/>
                    <a:pt x="113" y="39"/>
                  </a:cubicBezTo>
                  <a:cubicBezTo>
                    <a:pt x="117" y="41"/>
                    <a:pt x="121" y="43"/>
                    <a:pt x="126" y="43"/>
                  </a:cubicBezTo>
                  <a:cubicBezTo>
                    <a:pt x="138" y="43"/>
                    <a:pt x="148" y="33"/>
                    <a:pt x="148" y="21"/>
                  </a:cubicBezTo>
                  <a:cubicBezTo>
                    <a:pt x="148" y="9"/>
                    <a:pt x="138" y="0"/>
                    <a:pt x="126" y="0"/>
                  </a:cubicBezTo>
                  <a:cubicBezTo>
                    <a:pt x="114" y="0"/>
                    <a:pt x="105" y="9"/>
                    <a:pt x="105" y="21"/>
                  </a:cubicBezTo>
                  <a:cubicBezTo>
                    <a:pt x="105" y="23"/>
                    <a:pt x="105" y="24"/>
                    <a:pt x="105" y="26"/>
                  </a:cubicBezTo>
                  <a:cubicBezTo>
                    <a:pt x="39" y="57"/>
                    <a:pt x="39" y="57"/>
                    <a:pt x="39" y="57"/>
                  </a:cubicBezTo>
                  <a:cubicBezTo>
                    <a:pt x="35" y="52"/>
                    <a:pt x="29" y="49"/>
                    <a:pt x="22" y="49"/>
                  </a:cubicBezTo>
                  <a:cubicBezTo>
                    <a:pt x="10" y="49"/>
                    <a:pt x="0" y="58"/>
                    <a:pt x="0" y="70"/>
                  </a:cubicBezTo>
                  <a:cubicBezTo>
                    <a:pt x="0" y="82"/>
                    <a:pt x="10" y="92"/>
                    <a:pt x="22" y="92"/>
                  </a:cubicBezTo>
                  <a:cubicBezTo>
                    <a:pt x="28" y="92"/>
                    <a:pt x="33" y="89"/>
                    <a:pt x="37" y="85"/>
                  </a:cubicBezTo>
                  <a:cubicBezTo>
                    <a:pt x="105" y="117"/>
                    <a:pt x="105" y="117"/>
                    <a:pt x="105" y="117"/>
                  </a:cubicBezTo>
                  <a:cubicBezTo>
                    <a:pt x="105" y="118"/>
                    <a:pt x="105" y="118"/>
                    <a:pt x="105" y="119"/>
                  </a:cubicBezTo>
                  <a:cubicBezTo>
                    <a:pt x="105" y="131"/>
                    <a:pt x="114" y="140"/>
                    <a:pt x="126" y="140"/>
                  </a:cubicBezTo>
                  <a:cubicBezTo>
                    <a:pt x="138" y="140"/>
                    <a:pt x="148" y="131"/>
                    <a:pt x="148" y="119"/>
                  </a:cubicBezTo>
                  <a:cubicBezTo>
                    <a:pt x="148" y="107"/>
                    <a:pt x="138" y="97"/>
                    <a:pt x="126" y="97"/>
                  </a:cubicBezTo>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9" name="Freeform 36"/>
            <p:cNvSpPr/>
            <p:nvPr userDrawn="1"/>
          </p:nvSpPr>
          <p:spPr bwMode="gray">
            <a:xfrm>
              <a:off x="-1225" y="1829"/>
              <a:ext cx="1862" cy="132"/>
            </a:xfrm>
            <a:custGeom>
              <a:avLst/>
              <a:gdLst>
                <a:gd name="T0" fmla="*/ 0 w 1862"/>
                <a:gd name="T1" fmla="*/ 0 h 132"/>
                <a:gd name="T2" fmla="*/ 1862 w 1862"/>
                <a:gd name="T3" fmla="*/ 0 h 132"/>
                <a:gd name="T4" fmla="*/ 1862 w 1862"/>
                <a:gd name="T5" fmla="*/ 132 h 132"/>
                <a:gd name="T6" fmla="*/ 0 w 1862"/>
                <a:gd name="T7" fmla="*/ 132 h 132"/>
                <a:gd name="T8" fmla="*/ 0 w 1862"/>
                <a:gd name="T9" fmla="*/ 0 h 132"/>
                <a:gd name="T10" fmla="*/ 0 w 1862"/>
                <a:gd name="T11" fmla="*/ 0 h 132"/>
              </a:gdLst>
              <a:ahLst/>
              <a:cxnLst>
                <a:cxn ang="0">
                  <a:pos x="T0" y="T1"/>
                </a:cxn>
                <a:cxn ang="0">
                  <a:pos x="T2" y="T3"/>
                </a:cxn>
                <a:cxn ang="0">
                  <a:pos x="T4" y="T5"/>
                </a:cxn>
                <a:cxn ang="0">
                  <a:pos x="T6" y="T7"/>
                </a:cxn>
                <a:cxn ang="0">
                  <a:pos x="T8" y="T9"/>
                </a:cxn>
                <a:cxn ang="0">
                  <a:pos x="T10" y="T11"/>
                </a:cxn>
              </a:cxnLst>
              <a:rect l="0" t="0" r="r" b="b"/>
              <a:pathLst>
                <a:path w="1862" h="132">
                  <a:moveTo>
                    <a:pt x="0" y="0"/>
                  </a:moveTo>
                  <a:lnTo>
                    <a:pt x="1862" y="0"/>
                  </a:lnTo>
                  <a:lnTo>
                    <a:pt x="1862" y="132"/>
                  </a:lnTo>
                  <a:lnTo>
                    <a:pt x="0" y="132"/>
                  </a:lnTo>
                  <a:lnTo>
                    <a:pt x="0" y="0"/>
                  </a:lnTo>
                  <a:lnTo>
                    <a:pt x="0" y="0"/>
                  </a:lnTo>
                  <a:close/>
                </a:path>
              </a:pathLst>
            </a:custGeom>
            <a:solidFill>
              <a:srgbClr val="EE31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0" name="Rectangle 37"/>
            <p:cNvSpPr>
              <a:spLocks noChangeArrowheads="1"/>
            </p:cNvSpPr>
            <p:nvPr userDrawn="1"/>
          </p:nvSpPr>
          <p:spPr bwMode="gray">
            <a:xfrm>
              <a:off x="-1225" y="1958"/>
              <a:ext cx="10126" cy="21"/>
            </a:xfrm>
            <a:prstGeom prst="rect">
              <a:avLst/>
            </a:prstGeom>
            <a:solidFill>
              <a:srgbClr val="8D8F8E"/>
            </a:solidFill>
            <a:ln w="9525">
              <a:noFill/>
              <a:miter lim="800000"/>
            </a:ln>
          </p:spPr>
          <p:txBody>
            <a:bodyPr vert="horz" wrap="square" lIns="91440" tIns="45720" rIns="91440" bIns="45720" numCol="1" anchor="t" anchorCtr="0" compatLnSpc="1"/>
            <a:lstStyle/>
            <a:p>
              <a:endParaRPr lang="en-US"/>
            </a:p>
          </p:txBody>
        </p:sp>
      </p:grpSp>
      <p:sp>
        <p:nvSpPr>
          <p:cNvPr id="61" name="Title 1"/>
          <p:cNvSpPr>
            <a:spLocks noGrp="1"/>
          </p:cNvSpPr>
          <p:nvPr>
            <p:ph type="title" hasCustomPrompt="1"/>
          </p:nvPr>
        </p:nvSpPr>
        <p:spPr>
          <a:xfrm>
            <a:off x="6921407" y="961121"/>
            <a:ext cx="4556458" cy="808956"/>
          </a:xfrm>
          <a:prstGeom prst="rect">
            <a:avLst/>
          </a:prstGeom>
        </p:spPr>
        <p:txBody>
          <a:bodyPr lIns="0" tIns="0" rIns="0" bIns="0">
            <a:noAutofit/>
          </a:bodyPr>
          <a:lstStyle>
            <a:lvl1pPr algn="l">
              <a:defRPr sz="2800" cap="none"/>
            </a:lvl1pPr>
          </a:lstStyle>
          <a:p>
            <a:r>
              <a:rPr lang="en-US" dirty="0"/>
              <a:t>Click To Edit Product Text</a:t>
            </a:r>
          </a:p>
        </p:txBody>
      </p:sp>
      <p:cxnSp>
        <p:nvCxnSpPr>
          <p:cNvPr id="63" name="Straight Connector 62"/>
          <p:cNvCxnSpPr/>
          <p:nvPr userDrawn="1"/>
        </p:nvCxnSpPr>
        <p:spPr>
          <a:xfrm>
            <a:off x="6922008" y="1908190"/>
            <a:ext cx="4553712" cy="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
        <p:nvSpPr>
          <p:cNvPr id="64" name="Picture Placeholder 186"/>
          <p:cNvSpPr>
            <a:spLocks noGrp="1"/>
          </p:cNvSpPr>
          <p:nvPr>
            <p:ph type="pic" sz="quarter" idx="15"/>
          </p:nvPr>
        </p:nvSpPr>
        <p:spPr>
          <a:xfrm>
            <a:off x="548640" y="556260"/>
            <a:ext cx="6048375" cy="5579363"/>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66" name="Content Placeholder 2"/>
          <p:cNvSpPr>
            <a:spLocks noGrp="1"/>
          </p:cNvSpPr>
          <p:nvPr>
            <p:ph sz="half" idx="1"/>
          </p:nvPr>
        </p:nvSpPr>
        <p:spPr bwMode="gray">
          <a:xfrm>
            <a:off x="6922008" y="2020824"/>
            <a:ext cx="4553712" cy="4114800"/>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art Slide - No Background">
    <p:spTree>
      <p:nvGrpSpPr>
        <p:cNvPr id="1" name=""/>
        <p:cNvGrpSpPr/>
        <p:nvPr/>
      </p:nvGrpSpPr>
      <p:grpSpPr>
        <a:xfrm>
          <a:off x="0" y="0"/>
          <a:ext cx="0" cy="0"/>
          <a:chOff x="0" y="0"/>
          <a:chExt cx="0" cy="0"/>
        </a:xfrm>
      </p:grpSpPr>
      <p:sp>
        <p:nvSpPr>
          <p:cNvPr id="14" name="Footer Placeholder 13"/>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1"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9" name="Chart Placeholder 2"/>
          <p:cNvSpPr>
            <a:spLocks noGrp="1"/>
          </p:cNvSpPr>
          <p:nvPr>
            <p:ph type="chart" sz="quarter" idx="10" hasCustomPrompt="1"/>
          </p:nvPr>
        </p:nvSpPr>
        <p:spPr bwMode="gray">
          <a:xfrm>
            <a:off x="548639" y="1179575"/>
            <a:ext cx="11073385" cy="5212835"/>
          </a:xfrm>
          <a:prstGeom prst="rect">
            <a:avLst/>
          </a:prstGeom>
        </p:spPr>
        <p:txBody>
          <a:bodyPr lIns="121899" tIns="853291" rIns="121899" bIns="60949" anchor="ctr" anchorCtr="0"/>
          <a:lstStyle>
            <a:lvl1pPr marL="0" indent="0" algn="ctr">
              <a:buFontTx/>
              <a:buNone/>
              <a:defRPr sz="2400" baseline="0">
                <a:solidFill>
                  <a:schemeClr val="bg2"/>
                </a:solidFill>
              </a:defRPr>
            </a:lvl1pPr>
          </a:lstStyle>
          <a:p>
            <a:r>
              <a:rPr lang="en-US" dirty="0"/>
              <a:t>Click icon to create chart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hart Slide - With Background">
    <p:spTree>
      <p:nvGrpSpPr>
        <p:cNvPr id="1" name=""/>
        <p:cNvGrpSpPr/>
        <p:nvPr/>
      </p:nvGrpSpPr>
      <p:grpSpPr>
        <a:xfrm>
          <a:off x="0" y="0"/>
          <a:ext cx="0" cy="0"/>
          <a:chOff x="0" y="0"/>
          <a:chExt cx="0" cy="0"/>
        </a:xfrm>
      </p:grpSpPr>
      <p:sp>
        <p:nvSpPr>
          <p:cNvPr id="3" name="Chart Placeholder 2"/>
          <p:cNvSpPr>
            <a:spLocks noGrp="1"/>
          </p:cNvSpPr>
          <p:nvPr>
            <p:ph type="chart" sz="quarter" idx="10" hasCustomPrompt="1"/>
          </p:nvPr>
        </p:nvSpPr>
        <p:spPr bwMode="gray">
          <a:xfrm>
            <a:off x="548639" y="1179575"/>
            <a:ext cx="11073385" cy="5212835"/>
          </a:xfrm>
          <a:prstGeom prst="rect">
            <a:avLst/>
          </a:prstGeom>
        </p:spPr>
        <p:txBody>
          <a:bodyPr lIns="121899" tIns="853291" rIns="121899" bIns="60949" anchor="ctr" anchorCtr="0"/>
          <a:lstStyle>
            <a:lvl1pPr marL="0" indent="0" algn="ctr">
              <a:buFontTx/>
              <a:buNone/>
              <a:defRPr sz="2400" baseline="0">
                <a:solidFill>
                  <a:schemeClr val="bg2"/>
                </a:solidFill>
              </a:defRPr>
            </a:lvl1pPr>
          </a:lstStyle>
          <a:p>
            <a:r>
              <a:rPr lang="en-US" dirty="0"/>
              <a:t>Click icon to create chart</a:t>
            </a:r>
          </a:p>
        </p:txBody>
      </p:sp>
      <p:sp>
        <p:nvSpPr>
          <p:cNvPr id="15" name="Footer Placeholder 14"/>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1"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_Pictur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56" name="Title 16"/>
          <p:cNvSpPr>
            <a:spLocks noGrp="1"/>
          </p:cNvSpPr>
          <p:nvPr>
            <p:ph type="title" hasCustomPrompt="1"/>
          </p:nvPr>
        </p:nvSpPr>
        <p:spPr bwMode="gray">
          <a:xfrm>
            <a:off x="548640" y="2048256"/>
            <a:ext cx="8723376" cy="1581912"/>
          </a:xfrm>
          <a:prstGeom prst="rect">
            <a:avLst/>
          </a:prstGeom>
        </p:spPr>
        <p:txBody>
          <a:bodyPr lIns="0" tIns="60949" rIns="121899" bIns="60949" anchor="b" anchorCtr="0"/>
          <a:lstStyle>
            <a:lvl1pPr marL="0" algn="l" defTabSz="1219200" rtl="0" eaLnBrk="1" latinLnBrk="0" hangingPunct="1">
              <a:lnSpc>
                <a:spcPts val="5800"/>
              </a:lnSpc>
              <a:spcBef>
                <a:spcPct val="0"/>
              </a:spcBef>
              <a:buNone/>
              <a:defRPr lang="en-US" sz="6000" b="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text, two lines maximum</a:t>
            </a:r>
          </a:p>
        </p:txBody>
      </p:sp>
      <p:sp>
        <p:nvSpPr>
          <p:cNvPr id="62" name="Footer Placeholder 61"/>
          <p:cNvSpPr>
            <a:spLocks noGrp="1"/>
          </p:cNvSpPr>
          <p:nvPr>
            <p:ph type="ftr" sz="quarter" idx="10"/>
          </p:nvPr>
        </p:nvSpPr>
        <p:spPr>
          <a:xfrm>
            <a:off x="548640" y="6473952"/>
            <a:ext cx="3860800" cy="153888"/>
          </a:xfrm>
        </p:spPr>
        <p:txBody>
          <a:bodyPr lIns="0"/>
          <a:lstStyle>
            <a:lvl1pPr>
              <a:defRPr cap="none"/>
            </a:lvl1pPr>
          </a:lstStyle>
          <a:p>
            <a:endParaRPr lang="en-US" sz="1000" dirty="0">
              <a:solidFill>
                <a:srgbClr val="939598"/>
              </a:solidFill>
              <a:cs typeface="Arial" panose="020B0604020202020204" pitchFamily="34" charset="0"/>
            </a:endParaRPr>
          </a:p>
        </p:txBody>
      </p:sp>
      <p:sp>
        <p:nvSpPr>
          <p:cNvPr id="55" name="Subtitle 2"/>
          <p:cNvSpPr>
            <a:spLocks noGrp="1"/>
          </p:cNvSpPr>
          <p:nvPr>
            <p:ph type="subTitle" idx="1" hasCustomPrompt="1"/>
          </p:nvPr>
        </p:nvSpPr>
        <p:spPr bwMode="gray">
          <a:xfrm>
            <a:off x="548640" y="4059936"/>
            <a:ext cx="8714232" cy="457200"/>
          </a:xfrm>
          <a:prstGeom prst="rect">
            <a:avLst/>
          </a:prstGeom>
        </p:spPr>
        <p:txBody>
          <a:bodyPr lIns="0" tIns="0" rIns="0" bIns="0" anchor="b" anchorCtr="0"/>
          <a:lstStyle>
            <a:lvl1pPr marL="0" indent="0" algn="l" defTabSz="1219200" rtl="0" eaLnBrk="1" latinLnBrk="0" hangingPunct="1">
              <a:lnSpc>
                <a:spcPct val="90000"/>
              </a:lnSpc>
              <a:spcBef>
                <a:spcPct val="0"/>
              </a:spcBef>
              <a:buNone/>
              <a:defRPr lang="en-US" sz="2400" b="0" kern="1200" cap="none" spc="0" baseline="0" dirty="0">
                <a:solidFill>
                  <a:schemeClr val="tx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en-US" dirty="0"/>
              <a:t>Click to edit subtitle placeholder</a:t>
            </a:r>
          </a:p>
        </p:txBody>
      </p:sp>
      <p:sp>
        <p:nvSpPr>
          <p:cNvPr id="5" name="Text Placeholder 4"/>
          <p:cNvSpPr>
            <a:spLocks noGrp="1"/>
          </p:cNvSpPr>
          <p:nvPr>
            <p:ph type="body" sz="quarter" idx="11"/>
          </p:nvPr>
        </p:nvSpPr>
        <p:spPr>
          <a:xfrm>
            <a:off x="548640" y="4800600"/>
            <a:ext cx="6409944" cy="512064"/>
          </a:xfrm>
          <a:prstGeom prst="rect">
            <a:avLst/>
          </a:prstGeom>
        </p:spPr>
        <p:txBody>
          <a:bodyPr lIns="0" tIns="0" rIns="0" bIns="0"/>
          <a:lstStyle>
            <a:lvl1pPr marL="0" indent="0">
              <a:buFontTx/>
              <a:buNone/>
              <a:defRPr sz="1600"/>
            </a:lvl1pPr>
          </a:lstStyle>
          <a:p>
            <a:pPr lvl="0"/>
            <a:r>
              <a:rPr lang="zh-CN" altLang="en-US"/>
              <a:t>单击此处编辑母版文本样式</a:t>
            </a:r>
          </a:p>
          <a:p>
            <a:pPr lvl="1"/>
            <a:r>
              <a:rPr lang="zh-CN" altLang="en-US"/>
              <a:t>第二级</a:t>
            </a:r>
          </a:p>
        </p:txBody>
      </p:sp>
      <p:pic>
        <p:nvPicPr>
          <p:cNvPr id="23" name="Picture 2" descr="C:\Users\kathyp\Documents\00_Brand-Resources\Multimode Elements\Multimode Icons\PNG\Multimode-Icon_HAN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9604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descr="C:\Users\kathyp\Documents\00_Brand-Resources\Multimode Elements\Multimode Icons\PNG\Multimode-Icon_HOLD.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309824"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kathyp\Documents\00_Brand-Resources\Multimode Elements\Multimode Icons\PNG\Multimode-Icon_LAPTOP.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667211"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kathyp\Documents\00_Brand-Resources\Multimode Elements\Multimode Icons\PNG\Multimode-Icon_STAND.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73739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C:\Users\kathyp\Documents\00_Brand-Resources\Multimode Elements\Multimode Icons\PNG\Multimode-Icon_STAND-Tablet.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3451176"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7" descr="C:\Users\kathyp\Documents\00_Brand-Resources\Multimode Elements\Multimode Icons\PNG\Multimode-Icon_TABLE.pn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3808563"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C:\Users\kathyp\Documents\00_Brand-Resources\Multimode Elements\Multimode Icons\PNG\Multimode-Icon_TABLET.pn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16595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9" descr="C:\Users\kathyp\Documents\00_Brand-Resources\Multimode Elements\Multimode Icons\PNG\Multimode-Icon_TENT.pn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592528"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C:\Users\kathyp\Documents\00_Brand-Resources\Multimode Elements\Multimode Icons\PNG\Multimode-Icon_TILT.pn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630631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1" descr="C:\Users\kathyp\Documents\00_Brand-Resources\Multimode Elements\Multimode Icons\PNG\Multimode-Icon_TV.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6663707" y="5468108"/>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userDrawn="1"/>
        </p:nvGrpSpPr>
        <p:grpSpPr>
          <a:xfrm>
            <a:off x="2024598" y="5468108"/>
            <a:ext cx="310896" cy="310896"/>
            <a:chOff x="2024598" y="5468108"/>
            <a:chExt cx="310896" cy="310896"/>
          </a:xfrm>
        </p:grpSpPr>
        <p:sp>
          <p:nvSpPr>
            <p:cNvPr id="34" name="Oval 33"/>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5" name="Picture 3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118814" y="5509256"/>
              <a:ext cx="122464" cy="228600"/>
            </a:xfrm>
            <a:prstGeom prst="rect">
              <a:avLst/>
            </a:prstGeom>
          </p:spPr>
        </p:pic>
      </p:grpSp>
      <p:grpSp>
        <p:nvGrpSpPr>
          <p:cNvPr id="36" name="Group 35"/>
          <p:cNvGrpSpPr/>
          <p:nvPr userDrawn="1"/>
        </p:nvGrpSpPr>
        <p:grpSpPr>
          <a:xfrm>
            <a:off x="3094779" y="5468108"/>
            <a:ext cx="310896" cy="310896"/>
            <a:chOff x="3094779" y="5468108"/>
            <a:chExt cx="310896" cy="310896"/>
          </a:xfrm>
        </p:grpSpPr>
        <p:sp>
          <p:nvSpPr>
            <p:cNvPr id="37" name="Oval 36"/>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8" name="Picture 9" descr="C:\Users\yhwang\Desktop\WW Design\Multimode Icons\twitter-01.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094779" y="5468108"/>
              <a:ext cx="310896" cy="310896"/>
            </a:xfrm>
            <a:prstGeom prst="rect">
              <a:avLst/>
            </a:prstGeom>
            <a:noFill/>
          </p:spPr>
        </p:pic>
      </p:grpSp>
      <p:grpSp>
        <p:nvGrpSpPr>
          <p:cNvPr id="39" name="Group 38"/>
          <p:cNvGrpSpPr/>
          <p:nvPr userDrawn="1"/>
        </p:nvGrpSpPr>
        <p:grpSpPr>
          <a:xfrm>
            <a:off x="953427" y="5468108"/>
            <a:ext cx="310896" cy="310896"/>
            <a:chOff x="953427" y="5468108"/>
            <a:chExt cx="310896" cy="310896"/>
          </a:xfrm>
        </p:grpSpPr>
        <p:sp>
          <p:nvSpPr>
            <p:cNvPr id="40" name="Oval 39"/>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1" name="Picture 5" descr="C:\Users\yhwang\Desktop\WW Design\Multimode Icons\globe-01.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980859" y="5495540"/>
              <a:ext cx="256032" cy="256032"/>
            </a:xfrm>
            <a:prstGeom prst="rect">
              <a:avLst/>
            </a:prstGeom>
            <a:noFill/>
          </p:spPr>
        </p:pic>
      </p:grpSp>
      <p:grpSp>
        <p:nvGrpSpPr>
          <p:cNvPr id="42" name="Group 41"/>
          <p:cNvGrpSpPr/>
          <p:nvPr userDrawn="1"/>
        </p:nvGrpSpPr>
        <p:grpSpPr>
          <a:xfrm>
            <a:off x="2355828" y="5442941"/>
            <a:ext cx="365760" cy="365760"/>
            <a:chOff x="2355828" y="5442941"/>
            <a:chExt cx="365760" cy="365760"/>
          </a:xfrm>
        </p:grpSpPr>
        <p:sp>
          <p:nvSpPr>
            <p:cNvPr id="43" name="Oval 42"/>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4" name="Picture 2" descr="C:\Users\yhwang\Desktop\WW Design\Multimode Icons\chain-01.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355828" y="5442941"/>
              <a:ext cx="365760" cy="365760"/>
            </a:xfrm>
            <a:prstGeom prst="rect">
              <a:avLst/>
            </a:prstGeom>
            <a:noFill/>
          </p:spPr>
        </p:pic>
      </p:grpSp>
      <p:grpSp>
        <p:nvGrpSpPr>
          <p:cNvPr id="45" name="Group 44"/>
          <p:cNvGrpSpPr/>
          <p:nvPr userDrawn="1"/>
        </p:nvGrpSpPr>
        <p:grpSpPr>
          <a:xfrm>
            <a:off x="5236131" y="5468108"/>
            <a:ext cx="310896" cy="310896"/>
            <a:chOff x="5236131" y="5468108"/>
            <a:chExt cx="310896" cy="310896"/>
          </a:xfrm>
        </p:grpSpPr>
        <p:sp>
          <p:nvSpPr>
            <p:cNvPr id="46" name="Oval 45"/>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7" name="Picture 46" descr="C:\Users\yhwang\Desktop\WW Design\Multimode Icons\facebook-01.pn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5236131" y="5468108"/>
              <a:ext cx="310896" cy="310896"/>
            </a:xfrm>
            <a:prstGeom prst="rect">
              <a:avLst/>
            </a:prstGeom>
            <a:noFill/>
          </p:spPr>
        </p:pic>
      </p:grpSp>
      <p:grpSp>
        <p:nvGrpSpPr>
          <p:cNvPr id="48" name="Group 47"/>
          <p:cNvGrpSpPr/>
          <p:nvPr userDrawn="1"/>
        </p:nvGrpSpPr>
        <p:grpSpPr>
          <a:xfrm>
            <a:off x="4523337" y="5468108"/>
            <a:ext cx="310896" cy="310896"/>
            <a:chOff x="4523337" y="5468108"/>
            <a:chExt cx="310896" cy="310896"/>
          </a:xfrm>
        </p:grpSpPr>
        <p:sp>
          <p:nvSpPr>
            <p:cNvPr id="49" name="Oval 48"/>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50" name="Picture 7" descr="C:\Users\yhwang\Desktop\WW Design\Multimode Icons\server-01.pn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23337" y="5468108"/>
              <a:ext cx="310896" cy="310896"/>
            </a:xfrm>
            <a:prstGeom prst="rect">
              <a:avLst/>
            </a:prstGeom>
            <a:noFill/>
          </p:spPr>
        </p:pic>
      </p:grpSp>
      <p:grpSp>
        <p:nvGrpSpPr>
          <p:cNvPr id="52" name="Group 51"/>
          <p:cNvGrpSpPr/>
          <p:nvPr userDrawn="1"/>
        </p:nvGrpSpPr>
        <p:grpSpPr>
          <a:xfrm>
            <a:off x="4879734" y="5468108"/>
            <a:ext cx="310896" cy="310896"/>
            <a:chOff x="4879734" y="5468108"/>
            <a:chExt cx="310896" cy="310896"/>
          </a:xfrm>
        </p:grpSpPr>
        <p:sp>
          <p:nvSpPr>
            <p:cNvPr id="53" name="Oval 52"/>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57" name="Picture 6" descr="C:\Users\yhwang\Desktop\WW Design\Multimode Icons\network-01.png"/>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879734" y="5468108"/>
              <a:ext cx="310896" cy="310896"/>
            </a:xfrm>
            <a:prstGeom prst="rect">
              <a:avLst/>
            </a:prstGeom>
            <a:noFill/>
          </p:spPr>
        </p:pic>
      </p:grpSp>
      <p:grpSp>
        <p:nvGrpSpPr>
          <p:cNvPr id="58" name="Group 57"/>
          <p:cNvGrpSpPr/>
          <p:nvPr userDrawn="1"/>
        </p:nvGrpSpPr>
        <p:grpSpPr>
          <a:xfrm>
            <a:off x="5949915" y="5468108"/>
            <a:ext cx="310896" cy="310896"/>
            <a:chOff x="5949915" y="5468108"/>
            <a:chExt cx="310896" cy="310896"/>
          </a:xfrm>
        </p:grpSpPr>
        <p:sp>
          <p:nvSpPr>
            <p:cNvPr id="59" name="Oval 58"/>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60" name="Picture 8" descr="C:\Users\yhwang\Desktop\WW Design\Multimode Icons\think_light-01.png"/>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5949915" y="5468108"/>
              <a:ext cx="310896" cy="310896"/>
            </a:xfrm>
            <a:prstGeom prst="rect">
              <a:avLst/>
            </a:prstGeom>
            <a:noFill/>
          </p:spPr>
        </p:pic>
      </p:grpSp>
      <p:sp>
        <p:nvSpPr>
          <p:cNvPr id="66" name="Picture Placeholder 4"/>
          <p:cNvSpPr>
            <a:spLocks noGrp="1"/>
          </p:cNvSpPr>
          <p:nvPr>
            <p:ph type="pic" sz="quarter" idx="12"/>
          </p:nvPr>
        </p:nvSpPr>
        <p:spPr>
          <a:xfrm>
            <a:off x="9815120" y="3464892"/>
            <a:ext cx="1200544" cy="1199183"/>
          </a:xfrm>
          <a:prstGeom prst="rect">
            <a:avLst/>
          </a:prstGeom>
          <a:ln w="38100">
            <a:noFill/>
          </a:ln>
          <a:effectLst/>
        </p:spPr>
        <p:txBody>
          <a:bodyPr/>
          <a:lstStyle>
            <a:lvl1pPr>
              <a:defRPr sz="1000"/>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a:ln>
                  <a:noFill/>
                </a:ln>
                <a:solidFill>
                  <a:sysClr val="windowText" lastClr="000000"/>
                </a:solidFill>
                <a:effectLst/>
                <a:uLnTx/>
                <a:uFillTx/>
              </a:rPr>
              <a:t>单击图标添加图片</a:t>
            </a:r>
            <a:endParaRPr kumimoji="0" lang="en-US" sz="1800" b="0" i="0" u="none" strike="noStrike" kern="0" cap="none" spc="0" normalizeH="0" baseline="0" noProof="0" dirty="0">
              <a:ln>
                <a:noFill/>
              </a:ln>
              <a:solidFill>
                <a:sysClr val="windowText" lastClr="000000"/>
              </a:solidFill>
              <a:effectLst/>
              <a:uLnTx/>
              <a:uFillTx/>
            </a:endParaRPr>
          </a:p>
        </p:txBody>
      </p:sp>
      <p:sp>
        <p:nvSpPr>
          <p:cNvPr id="67" name="Text Placeholder 17"/>
          <p:cNvSpPr>
            <a:spLocks noGrp="1"/>
          </p:cNvSpPr>
          <p:nvPr>
            <p:ph type="body" sz="quarter" idx="13" hasCustomPrompt="1"/>
          </p:nvPr>
        </p:nvSpPr>
        <p:spPr>
          <a:xfrm>
            <a:off x="9158288" y="4770438"/>
            <a:ext cx="1689100" cy="198437"/>
          </a:xfrm>
          <a:prstGeom prst="rect">
            <a:avLst/>
          </a:prstGeom>
        </p:spPr>
        <p:txBody>
          <a:bodyPr lIns="0" tIns="45720" rIns="45720"/>
          <a:lstStyle>
            <a:lvl1pPr marL="0" indent="0" algn="r">
              <a:buFontTx/>
              <a:buNone/>
              <a:defRPr sz="1100"/>
            </a:lvl1pPr>
            <a:lvl2pPr marL="341630" indent="0" algn="r">
              <a:buFontTx/>
              <a:buNone/>
              <a:defRPr sz="1100"/>
            </a:lvl2pPr>
            <a:lvl3pPr marL="679450" indent="0" algn="r">
              <a:buFontTx/>
              <a:buNone/>
              <a:defRPr sz="1100"/>
            </a:lvl3pPr>
            <a:lvl4pPr marL="966470" indent="0" algn="r">
              <a:buFontTx/>
              <a:buNone/>
              <a:defRPr sz="1100"/>
            </a:lvl4pPr>
            <a:lvl5pPr marL="1146175" indent="0" algn="r">
              <a:buFontTx/>
              <a:buNone/>
              <a:defRPr sz="1100"/>
            </a:lvl5p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sz="1100" b="0" i="0" u="none" strike="noStrike" kern="0" cap="none" spc="0" normalizeH="0" baseline="0" noProof="0" dirty="0">
                <a:ln>
                  <a:noFill/>
                </a:ln>
                <a:solidFill>
                  <a:sysClr val="windowText" lastClr="000000"/>
                </a:solidFill>
                <a:effectLst/>
                <a:uLnTx/>
                <a:uFillTx/>
              </a:rPr>
              <a:t>@</a:t>
            </a:r>
            <a:r>
              <a:rPr kumimoji="0" lang="en-US" sz="1100" b="0" i="0" u="none" strike="noStrike" kern="0" cap="none" spc="0" normalizeH="0" baseline="0" noProof="0" dirty="0" err="1">
                <a:ln>
                  <a:noFill/>
                </a:ln>
                <a:solidFill>
                  <a:sysClr val="windowText" lastClr="000000"/>
                </a:solidFill>
                <a:effectLst/>
                <a:uLnTx/>
                <a:uFillTx/>
              </a:rPr>
              <a:t>twitterhandle</a:t>
            </a:r>
            <a:endParaRPr kumimoji="0" lang="en-US" sz="1100" b="0" i="0" u="none" strike="noStrike" kern="0" cap="none" spc="0" normalizeH="0" baseline="0" noProof="0" dirty="0">
              <a:ln>
                <a:noFill/>
              </a:ln>
              <a:solidFill>
                <a:sysClr val="windowText" lastClr="000000"/>
              </a:solidFill>
              <a:effectLst/>
              <a:uLnTx/>
              <a:uFillTx/>
            </a:endParaRPr>
          </a:p>
        </p:txBody>
      </p:sp>
      <p:grpSp>
        <p:nvGrpSpPr>
          <p:cNvPr id="68" name="Group 67"/>
          <p:cNvGrpSpPr/>
          <p:nvPr userDrawn="1"/>
        </p:nvGrpSpPr>
        <p:grpSpPr>
          <a:xfrm>
            <a:off x="9815120" y="4664439"/>
            <a:ext cx="1200544" cy="305126"/>
            <a:chOff x="9815120" y="4664439"/>
            <a:chExt cx="1200544" cy="305126"/>
          </a:xfrm>
          <a:solidFill>
            <a:srgbClr val="4AC0E0"/>
          </a:solidFill>
        </p:grpSpPr>
        <p:sp>
          <p:nvSpPr>
            <p:cNvPr id="69" name="Rectangle 68"/>
            <p:cNvSpPr/>
            <p:nvPr userDrawn="1"/>
          </p:nvSpPr>
          <p:spPr bwMode="black">
            <a:xfrm>
              <a:off x="9815120" y="4664439"/>
              <a:ext cx="1200544" cy="106726"/>
            </a:xfrm>
            <a:prstGeom prst="rect">
              <a:avLst/>
            </a:prstGeom>
            <a:grp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Arial" panose="020B0604020202020204"/>
                <a:ea typeface="+mn-ea"/>
                <a:cs typeface="+mn-cs"/>
              </a:endParaRPr>
            </a:p>
          </p:txBody>
        </p:sp>
        <p:sp>
          <p:nvSpPr>
            <p:cNvPr id="70" name="Rectangle 45"/>
            <p:cNvSpPr/>
            <p:nvPr userDrawn="1"/>
          </p:nvSpPr>
          <p:spPr bwMode="black">
            <a:xfrm>
              <a:off x="10853530" y="4771165"/>
              <a:ext cx="162133" cy="198400"/>
            </a:xfrm>
            <a:custGeom>
              <a:avLst/>
              <a:gdLst>
                <a:gd name="connsiteX0" fmla="*/ 0 w 1200544"/>
                <a:gd name="connsiteY0" fmla="*/ 0 h 106726"/>
                <a:gd name="connsiteX1" fmla="*/ 1200544 w 1200544"/>
                <a:gd name="connsiteY1" fmla="*/ 0 h 106726"/>
                <a:gd name="connsiteX2" fmla="*/ 1200544 w 1200544"/>
                <a:gd name="connsiteY2" fmla="*/ 106726 h 106726"/>
                <a:gd name="connsiteX3" fmla="*/ 0 w 1200544"/>
                <a:gd name="connsiteY3" fmla="*/ 106726 h 106726"/>
                <a:gd name="connsiteX4" fmla="*/ 0 w 1200544"/>
                <a:gd name="connsiteY4" fmla="*/ 0 h 106726"/>
                <a:gd name="connsiteX0-1" fmla="*/ 0 w 1200544"/>
                <a:gd name="connsiteY0-2" fmla="*/ 0 h 106726"/>
                <a:gd name="connsiteX1-3" fmla="*/ 1200544 w 1200544"/>
                <a:gd name="connsiteY1-4" fmla="*/ 0 h 106726"/>
                <a:gd name="connsiteX2-5" fmla="*/ 0 w 1200544"/>
                <a:gd name="connsiteY2-6" fmla="*/ 106726 h 106726"/>
                <a:gd name="connsiteX3-7" fmla="*/ 0 w 1200544"/>
                <a:gd name="connsiteY3-8" fmla="*/ 0 h 106726"/>
              </a:gdLst>
              <a:ahLst/>
              <a:cxnLst>
                <a:cxn ang="0">
                  <a:pos x="connsiteX0-1" y="connsiteY0-2"/>
                </a:cxn>
                <a:cxn ang="0">
                  <a:pos x="connsiteX1-3" y="connsiteY1-4"/>
                </a:cxn>
                <a:cxn ang="0">
                  <a:pos x="connsiteX2-5" y="connsiteY2-6"/>
                </a:cxn>
                <a:cxn ang="0">
                  <a:pos x="connsiteX3-7" y="connsiteY3-8"/>
                </a:cxn>
              </a:cxnLst>
              <a:rect l="l" t="t" r="r" b="b"/>
              <a:pathLst>
                <a:path w="1200544" h="106726">
                  <a:moveTo>
                    <a:pt x="0" y="0"/>
                  </a:moveTo>
                  <a:lnTo>
                    <a:pt x="1200544" y="0"/>
                  </a:lnTo>
                  <a:lnTo>
                    <a:pt x="0" y="106726"/>
                  </a:lnTo>
                  <a:lnTo>
                    <a:pt x="0" y="0"/>
                  </a:lnTo>
                  <a:close/>
                </a:path>
              </a:pathLst>
            </a:custGeom>
            <a:grp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Arial" panose="020B0604020202020204"/>
                <a:ea typeface="+mn-ea"/>
                <a:cs typeface="+mn-cs"/>
              </a:endParaRPr>
            </a:p>
          </p:txBody>
        </p:sp>
      </p:grpSp>
      <p:sp>
        <p:nvSpPr>
          <p:cNvPr id="54" name="Rectangle 53"/>
          <p:cNvSpPr/>
          <p:nvPr userDrawn="1"/>
        </p:nvSpPr>
        <p:spPr bwMode="black">
          <a:xfrm>
            <a:off x="548640" y="4557713"/>
            <a:ext cx="1097683" cy="106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Connector 62"/>
          <p:cNvCxnSpPr/>
          <p:nvPr userDrawn="1"/>
        </p:nvCxnSpPr>
        <p:spPr>
          <a:xfrm>
            <a:off x="548640" y="4664439"/>
            <a:ext cx="1041909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hart Slide - With Background &amp; Shelf">
    <p:spTree>
      <p:nvGrpSpPr>
        <p:cNvPr id="1" name=""/>
        <p:cNvGrpSpPr/>
        <p:nvPr/>
      </p:nvGrpSpPr>
      <p:grpSpPr>
        <a:xfrm>
          <a:off x="0" y="0"/>
          <a:ext cx="0" cy="0"/>
          <a:chOff x="0" y="0"/>
          <a:chExt cx="0" cy="0"/>
        </a:xfrm>
      </p:grpSpPr>
      <p:sp>
        <p:nvSpPr>
          <p:cNvPr id="12" name="Rectangle 11"/>
          <p:cNvSpPr/>
          <p:nvPr userDrawn="1"/>
        </p:nvSpPr>
        <p:spPr>
          <a:xfrm>
            <a:off x="0" y="4639112"/>
            <a:ext cx="12188825" cy="2219160"/>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hart Placeholder 2"/>
          <p:cNvSpPr>
            <a:spLocks noGrp="1"/>
          </p:cNvSpPr>
          <p:nvPr>
            <p:ph type="chart" sz="quarter" idx="10" hasCustomPrompt="1"/>
          </p:nvPr>
        </p:nvSpPr>
        <p:spPr bwMode="gray">
          <a:xfrm>
            <a:off x="548639" y="1179576"/>
            <a:ext cx="11073385" cy="5209682"/>
          </a:xfrm>
          <a:prstGeom prst="rect">
            <a:avLst/>
          </a:prstGeom>
        </p:spPr>
        <p:txBody>
          <a:bodyPr lIns="121899" tIns="853291" rIns="121899" bIns="60949" anchor="ctr" anchorCtr="0"/>
          <a:lstStyle>
            <a:lvl1pPr marL="0" indent="0" algn="ctr">
              <a:buFontTx/>
              <a:buNone/>
              <a:defRPr sz="2400" baseline="0">
                <a:solidFill>
                  <a:schemeClr val="bg2"/>
                </a:solidFill>
              </a:defRPr>
            </a:lvl1pPr>
          </a:lstStyle>
          <a:p>
            <a:r>
              <a:rPr lang="en-US" dirty="0"/>
              <a:t>Click icon to create chart</a:t>
            </a:r>
          </a:p>
        </p:txBody>
      </p:sp>
      <p:sp>
        <p:nvSpPr>
          <p:cNvPr id="15" name="Footer Placeholder 14"/>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1"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Slide - No Backgroun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Slide - With Background">
    <p:spTree>
      <p:nvGrpSpPr>
        <p:cNvPr id="1" name=""/>
        <p:cNvGrpSpPr/>
        <p:nvPr/>
      </p:nvGrpSpPr>
      <p:grpSpPr>
        <a:xfrm>
          <a:off x="0" y="0"/>
          <a:ext cx="0" cy="0"/>
          <a:chOff x="0" y="0"/>
          <a:chExt cx="0" cy="0"/>
        </a:xfrm>
      </p:grpSpPr>
      <p:sp>
        <p:nvSpPr>
          <p:cNvPr id="8" name="Footer Placeholder 7"/>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pic>
        <p:nvPicPr>
          <p:cNvPr id="49" name="Picture 4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grpSp>
        <p:nvGrpSpPr>
          <p:cNvPr id="4" name="Group 3"/>
          <p:cNvGrpSpPr/>
          <p:nvPr userDrawn="1"/>
        </p:nvGrpSpPr>
        <p:grpSpPr bwMode="gray">
          <a:xfrm>
            <a:off x="1828170" y="1519963"/>
            <a:ext cx="8535661" cy="4341742"/>
            <a:chOff x="1828170" y="1258957"/>
            <a:chExt cx="8535661" cy="4341742"/>
          </a:xfrm>
          <a:solidFill>
            <a:schemeClr val="bg1">
              <a:lumMod val="85000"/>
            </a:schemeClr>
          </a:solidFill>
        </p:grpSpPr>
        <p:sp>
          <p:nvSpPr>
            <p:cNvPr id="5" name="Freeform 9"/>
            <p:cNvSpPr/>
            <p:nvPr userDrawn="1"/>
          </p:nvSpPr>
          <p:spPr bwMode="gray">
            <a:xfrm>
              <a:off x="5610226" y="4994274"/>
              <a:ext cx="974725" cy="606425"/>
            </a:xfrm>
            <a:custGeom>
              <a:avLst/>
              <a:gdLst>
                <a:gd name="T0" fmla="*/ 122 w 257"/>
                <a:gd name="T1" fmla="*/ 155 h 159"/>
                <a:gd name="T2" fmla="*/ 4 w 257"/>
                <a:gd name="T3" fmla="*/ 12 h 159"/>
                <a:gd name="T4" fmla="*/ 10 w 257"/>
                <a:gd name="T5" fmla="*/ 0 h 159"/>
                <a:gd name="T6" fmla="*/ 247 w 257"/>
                <a:gd name="T7" fmla="*/ 0 h 159"/>
                <a:gd name="T8" fmla="*/ 253 w 257"/>
                <a:gd name="T9" fmla="*/ 12 h 159"/>
                <a:gd name="T10" fmla="*/ 134 w 257"/>
                <a:gd name="T11" fmla="*/ 155 h 159"/>
                <a:gd name="T12" fmla="*/ 122 w 257"/>
                <a:gd name="T13" fmla="*/ 155 h 159"/>
              </a:gdLst>
              <a:ahLst/>
              <a:cxnLst>
                <a:cxn ang="0">
                  <a:pos x="T0" y="T1"/>
                </a:cxn>
                <a:cxn ang="0">
                  <a:pos x="T2" y="T3"/>
                </a:cxn>
                <a:cxn ang="0">
                  <a:pos x="T4" y="T5"/>
                </a:cxn>
                <a:cxn ang="0">
                  <a:pos x="T6" y="T7"/>
                </a:cxn>
                <a:cxn ang="0">
                  <a:pos x="T8" y="T9"/>
                </a:cxn>
                <a:cxn ang="0">
                  <a:pos x="T10" y="T11"/>
                </a:cxn>
                <a:cxn ang="0">
                  <a:pos x="T12" y="T13"/>
                </a:cxn>
              </a:cxnLst>
              <a:rect l="0" t="0" r="r" b="b"/>
              <a:pathLst>
                <a:path w="257" h="159">
                  <a:moveTo>
                    <a:pt x="122" y="155"/>
                  </a:moveTo>
                  <a:cubicBezTo>
                    <a:pt x="4" y="12"/>
                    <a:pt x="4" y="12"/>
                    <a:pt x="4" y="12"/>
                  </a:cubicBezTo>
                  <a:cubicBezTo>
                    <a:pt x="0" y="7"/>
                    <a:pt x="3" y="0"/>
                    <a:pt x="10" y="0"/>
                  </a:cubicBezTo>
                  <a:cubicBezTo>
                    <a:pt x="247" y="0"/>
                    <a:pt x="247" y="0"/>
                    <a:pt x="247" y="0"/>
                  </a:cubicBezTo>
                  <a:cubicBezTo>
                    <a:pt x="253" y="0"/>
                    <a:pt x="257" y="7"/>
                    <a:pt x="253" y="12"/>
                  </a:cubicBezTo>
                  <a:cubicBezTo>
                    <a:pt x="134" y="155"/>
                    <a:pt x="134" y="155"/>
                    <a:pt x="134" y="155"/>
                  </a:cubicBezTo>
                  <a:cubicBezTo>
                    <a:pt x="131" y="159"/>
                    <a:pt x="125" y="159"/>
                    <a:pt x="122"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 name="Rounded Rectangle 7"/>
            <p:cNvSpPr/>
            <p:nvPr userDrawn="1"/>
          </p:nvSpPr>
          <p:spPr bwMode="gray">
            <a:xfrm>
              <a:off x="1828170" y="1258957"/>
              <a:ext cx="8535661" cy="3893151"/>
            </a:xfrm>
            <a:prstGeom prst="roundRect">
              <a:avLst>
                <a:gd name="adj" fmla="val 543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grpSp>
      <p:sp>
        <p:nvSpPr>
          <p:cNvPr id="2" name="Rectangle 1"/>
          <p:cNvSpPr/>
          <p:nvPr userDrawn="1"/>
        </p:nvSpPr>
        <p:spPr>
          <a:xfrm>
            <a:off x="0" y="893"/>
            <a:ext cx="12188825" cy="6857107"/>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userDrawn="1"/>
        </p:nvGrpSpPr>
        <p:grpSpPr bwMode="gray">
          <a:xfrm>
            <a:off x="5853433" y="1260545"/>
            <a:ext cx="485134" cy="485134"/>
            <a:chOff x="5853433" y="734066"/>
            <a:chExt cx="485134" cy="485134"/>
          </a:xfrm>
        </p:grpSpPr>
        <p:sp>
          <p:nvSpPr>
            <p:cNvPr id="10" name="Oval 9"/>
            <p:cNvSpPr/>
            <p:nvPr userDrawn="1"/>
          </p:nvSpPr>
          <p:spPr bwMode="gray">
            <a:xfrm>
              <a:off x="5886450" y="767634"/>
              <a:ext cx="419098" cy="4190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11" name="Freeform 9"/>
            <p:cNvSpPr>
              <a:spLocks noEditPoints="1"/>
            </p:cNvSpPr>
            <p:nvPr userDrawn="1"/>
          </p:nvSpPr>
          <p:spPr bwMode="gray">
            <a:xfrm>
              <a:off x="5853433" y="734066"/>
              <a:ext cx="485134" cy="485134"/>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189 w 412"/>
                <a:gd name="T21" fmla="*/ 262 h 412"/>
                <a:gd name="T22" fmla="*/ 125 w 412"/>
                <a:gd name="T23" fmla="*/ 262 h 412"/>
                <a:gd name="T24" fmla="*/ 125 w 412"/>
                <a:gd name="T25" fmla="*/ 216 h 412"/>
                <a:gd name="T26" fmla="*/ 130 w 412"/>
                <a:gd name="T27" fmla="*/ 172 h 412"/>
                <a:gd name="T28" fmla="*/ 148 w 412"/>
                <a:gd name="T29" fmla="*/ 143 h 412"/>
                <a:gd name="T30" fmla="*/ 182 w 412"/>
                <a:gd name="T31" fmla="*/ 123 h 412"/>
                <a:gd name="T32" fmla="*/ 194 w 412"/>
                <a:gd name="T33" fmla="*/ 150 h 412"/>
                <a:gd name="T34" fmla="*/ 167 w 412"/>
                <a:gd name="T35" fmla="*/ 167 h 412"/>
                <a:gd name="T36" fmla="*/ 158 w 412"/>
                <a:gd name="T37" fmla="*/ 198 h 412"/>
                <a:gd name="T38" fmla="*/ 189 w 412"/>
                <a:gd name="T39" fmla="*/ 198 h 412"/>
                <a:gd name="T40" fmla="*/ 189 w 412"/>
                <a:gd name="T41" fmla="*/ 262 h 412"/>
                <a:gd name="T42" fmla="*/ 278 w 412"/>
                <a:gd name="T43" fmla="*/ 262 h 412"/>
                <a:gd name="T44" fmla="*/ 214 w 412"/>
                <a:gd name="T45" fmla="*/ 262 h 412"/>
                <a:gd name="T46" fmla="*/ 214 w 412"/>
                <a:gd name="T47" fmla="*/ 216 h 412"/>
                <a:gd name="T48" fmla="*/ 219 w 412"/>
                <a:gd name="T49" fmla="*/ 172 h 412"/>
                <a:gd name="T50" fmla="*/ 237 w 412"/>
                <a:gd name="T51" fmla="*/ 143 h 412"/>
                <a:gd name="T52" fmla="*/ 270 w 412"/>
                <a:gd name="T53" fmla="*/ 123 h 412"/>
                <a:gd name="T54" fmla="*/ 283 w 412"/>
                <a:gd name="T55" fmla="*/ 150 h 412"/>
                <a:gd name="T56" fmla="*/ 255 w 412"/>
                <a:gd name="T57" fmla="*/ 167 h 412"/>
                <a:gd name="T58" fmla="*/ 247 w 412"/>
                <a:gd name="T59" fmla="*/ 198 h 412"/>
                <a:gd name="T60" fmla="*/ 278 w 412"/>
                <a:gd name="T61" fmla="*/ 198 h 412"/>
                <a:gd name="T62" fmla="*/ 278 w 412"/>
                <a:gd name="T63" fmla="*/ 26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2" h="412">
                  <a:moveTo>
                    <a:pt x="206" y="0"/>
                  </a:moveTo>
                  <a:cubicBezTo>
                    <a:pt x="92" y="0"/>
                    <a:pt x="0" y="93"/>
                    <a:pt x="0" y="206"/>
                  </a:cubicBezTo>
                  <a:cubicBezTo>
                    <a:pt x="0" y="320"/>
                    <a:pt x="92" y="412"/>
                    <a:pt x="206" y="412"/>
                  </a:cubicBezTo>
                  <a:cubicBezTo>
                    <a:pt x="320" y="412"/>
                    <a:pt x="412" y="320"/>
                    <a:pt x="412" y="206"/>
                  </a:cubicBezTo>
                  <a:cubicBezTo>
                    <a:pt x="412" y="93"/>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189" y="262"/>
                  </a:moveTo>
                  <a:cubicBezTo>
                    <a:pt x="125" y="262"/>
                    <a:pt x="125" y="262"/>
                    <a:pt x="125" y="262"/>
                  </a:cubicBezTo>
                  <a:cubicBezTo>
                    <a:pt x="125" y="216"/>
                    <a:pt x="125" y="216"/>
                    <a:pt x="125" y="216"/>
                  </a:cubicBezTo>
                  <a:cubicBezTo>
                    <a:pt x="125" y="197"/>
                    <a:pt x="127" y="183"/>
                    <a:pt x="130" y="172"/>
                  </a:cubicBezTo>
                  <a:cubicBezTo>
                    <a:pt x="133" y="161"/>
                    <a:pt x="139" y="152"/>
                    <a:pt x="148" y="143"/>
                  </a:cubicBezTo>
                  <a:cubicBezTo>
                    <a:pt x="157" y="135"/>
                    <a:pt x="168" y="128"/>
                    <a:pt x="182" y="123"/>
                  </a:cubicBezTo>
                  <a:cubicBezTo>
                    <a:pt x="194" y="150"/>
                    <a:pt x="194" y="150"/>
                    <a:pt x="194" y="150"/>
                  </a:cubicBezTo>
                  <a:cubicBezTo>
                    <a:pt x="182" y="154"/>
                    <a:pt x="172" y="160"/>
                    <a:pt x="167" y="167"/>
                  </a:cubicBezTo>
                  <a:cubicBezTo>
                    <a:pt x="161" y="175"/>
                    <a:pt x="158" y="185"/>
                    <a:pt x="158" y="198"/>
                  </a:cubicBezTo>
                  <a:cubicBezTo>
                    <a:pt x="189" y="198"/>
                    <a:pt x="189" y="198"/>
                    <a:pt x="189" y="198"/>
                  </a:cubicBezTo>
                  <a:lnTo>
                    <a:pt x="189" y="262"/>
                  </a:lnTo>
                  <a:close/>
                  <a:moveTo>
                    <a:pt x="278" y="262"/>
                  </a:moveTo>
                  <a:cubicBezTo>
                    <a:pt x="214" y="262"/>
                    <a:pt x="214" y="262"/>
                    <a:pt x="214" y="262"/>
                  </a:cubicBezTo>
                  <a:cubicBezTo>
                    <a:pt x="214" y="216"/>
                    <a:pt x="214" y="216"/>
                    <a:pt x="214" y="216"/>
                  </a:cubicBezTo>
                  <a:cubicBezTo>
                    <a:pt x="214" y="197"/>
                    <a:pt x="215" y="182"/>
                    <a:pt x="219" y="172"/>
                  </a:cubicBezTo>
                  <a:cubicBezTo>
                    <a:pt x="222" y="161"/>
                    <a:pt x="228" y="152"/>
                    <a:pt x="237" y="143"/>
                  </a:cubicBezTo>
                  <a:cubicBezTo>
                    <a:pt x="246" y="135"/>
                    <a:pt x="257" y="128"/>
                    <a:pt x="270" y="123"/>
                  </a:cubicBezTo>
                  <a:cubicBezTo>
                    <a:pt x="283" y="150"/>
                    <a:pt x="283" y="150"/>
                    <a:pt x="283" y="150"/>
                  </a:cubicBezTo>
                  <a:cubicBezTo>
                    <a:pt x="270" y="154"/>
                    <a:pt x="261" y="160"/>
                    <a:pt x="255" y="167"/>
                  </a:cubicBezTo>
                  <a:cubicBezTo>
                    <a:pt x="250" y="175"/>
                    <a:pt x="247" y="185"/>
                    <a:pt x="247" y="198"/>
                  </a:cubicBezTo>
                  <a:cubicBezTo>
                    <a:pt x="278" y="198"/>
                    <a:pt x="278" y="198"/>
                    <a:pt x="278" y="198"/>
                  </a:cubicBezTo>
                  <a:lnTo>
                    <a:pt x="278" y="262"/>
                  </a:lnTo>
                  <a:close/>
                </a:path>
              </a:pathLst>
            </a:custGeom>
            <a:solidFill>
              <a:schemeClr val="bg1"/>
            </a:solidFill>
            <a:ln>
              <a:noFill/>
            </a:ln>
          </p:spPr>
          <p:txBody>
            <a:bodyPr vert="horz" wrap="square" lIns="91440" tIns="45720" rIns="91440" bIns="45720" numCol="1" anchor="t" anchorCtr="0" compatLnSpc="1"/>
            <a:lstStyle/>
            <a:p>
              <a:endParaRPr lang="en-US"/>
            </a:p>
          </p:txBody>
        </p:sp>
      </p:grpSp>
      <p:cxnSp>
        <p:nvCxnSpPr>
          <p:cNvPr id="12" name="Straight Connector 11"/>
          <p:cNvCxnSpPr/>
          <p:nvPr userDrawn="1"/>
        </p:nvCxnSpPr>
        <p:spPr>
          <a:xfrm>
            <a:off x="2795848" y="4437853"/>
            <a:ext cx="6600305"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userDrawn="1"/>
        </p:nvGrpSpPr>
        <p:grpSpPr>
          <a:xfrm>
            <a:off x="3619912" y="4738254"/>
            <a:ext cx="4952177" cy="283924"/>
            <a:chOff x="587076" y="4891945"/>
            <a:chExt cx="6379553" cy="365760"/>
          </a:xfrm>
        </p:grpSpPr>
        <p:pic>
          <p:nvPicPr>
            <p:cNvPr id="14" name="Picture 2" descr="C:\Users\kathyp\Documents\00_Brand-Resources\Multimode Elements\Multimode Icons\PNG\Multimode-Icon_HANG.png"/>
            <p:cNvPicPr>
              <a:picLocks noChangeAspect="1" noChangeArrowheads="1"/>
            </p:cNvPicPr>
            <p:nvPr userDrawn="1"/>
          </p:nvPicPr>
          <p:blipFill>
            <a:blip r:embed="rId3" cstate="screen"/>
            <a:srcRect/>
            <a:stretch>
              <a:fillRect/>
            </a:stretch>
          </p:blipFill>
          <p:spPr bwMode="auto">
            <a:xfrm>
              <a:off x="587076"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C:\Users\kathyp\Documents\00_Brand-Resources\Multimode Elements\Multimode Icons\PNG\Multimode-Icon_HOLD.png"/>
            <p:cNvPicPr>
              <a:picLocks noChangeAspect="1" noChangeArrowheads="1"/>
            </p:cNvPicPr>
            <p:nvPr userDrawn="1"/>
          </p:nvPicPr>
          <p:blipFill>
            <a:blip r:embed="rId4" cstate="screen"/>
            <a:srcRect/>
            <a:stretch>
              <a:fillRect/>
            </a:stretch>
          </p:blipFill>
          <p:spPr bwMode="auto">
            <a:xfrm>
              <a:off x="1300860"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C:\Users\kathyp\Documents\00_Brand-Resources\Multimode Elements\Multimode Icons\PNG\Multimode-Icon_LAPTOP.png"/>
            <p:cNvPicPr>
              <a:picLocks noChangeAspect="1" noChangeArrowheads="1"/>
            </p:cNvPicPr>
            <p:nvPr userDrawn="1"/>
          </p:nvPicPr>
          <p:blipFill>
            <a:blip r:embed="rId5" cstate="screen"/>
            <a:srcRect/>
            <a:stretch>
              <a:fillRect/>
            </a:stretch>
          </p:blipFill>
          <p:spPr bwMode="auto">
            <a:xfrm>
              <a:off x="1658247"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5" descr="C:\Users\kathyp\Documents\00_Brand-Resources\Multimode Elements\Multimode Icons\PNG\Multimode-Icon_STAND.png"/>
            <p:cNvPicPr>
              <a:picLocks noChangeAspect="1" noChangeArrowheads="1"/>
            </p:cNvPicPr>
            <p:nvPr userDrawn="1"/>
          </p:nvPicPr>
          <p:blipFill>
            <a:blip r:embed="rId6" cstate="screen"/>
            <a:srcRect/>
            <a:stretch>
              <a:fillRect/>
            </a:stretch>
          </p:blipFill>
          <p:spPr bwMode="auto">
            <a:xfrm>
              <a:off x="2728428"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C:\Users\kathyp\Documents\00_Brand-Resources\Multimode Elements\Multimode Icons\PNG\Multimode-Icon_STAND-Tablet.png"/>
            <p:cNvPicPr>
              <a:picLocks noChangeAspect="1" noChangeArrowheads="1"/>
            </p:cNvPicPr>
            <p:nvPr userDrawn="1"/>
          </p:nvPicPr>
          <p:blipFill>
            <a:blip r:embed="rId7" cstate="screen"/>
            <a:srcRect/>
            <a:stretch>
              <a:fillRect/>
            </a:stretch>
          </p:blipFill>
          <p:spPr bwMode="auto">
            <a:xfrm>
              <a:off x="3442212"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7" descr="C:\Users\kathyp\Documents\00_Brand-Resources\Multimode Elements\Multimode Icons\PNG\Multimode-Icon_TABLE.png"/>
            <p:cNvPicPr>
              <a:picLocks noChangeAspect="1" noChangeArrowheads="1"/>
            </p:cNvPicPr>
            <p:nvPr userDrawn="1"/>
          </p:nvPicPr>
          <p:blipFill>
            <a:blip r:embed="rId8" cstate="screen"/>
            <a:srcRect/>
            <a:stretch>
              <a:fillRect/>
            </a:stretch>
          </p:blipFill>
          <p:spPr bwMode="auto">
            <a:xfrm>
              <a:off x="3799599"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C:\Users\kathyp\Documents\00_Brand-Resources\Multimode Elements\Multimode Icons\PNG\Multimode-Icon_TABLET.png"/>
            <p:cNvPicPr>
              <a:picLocks noChangeAspect="1" noChangeArrowheads="1"/>
            </p:cNvPicPr>
            <p:nvPr userDrawn="1"/>
          </p:nvPicPr>
          <p:blipFill>
            <a:blip r:embed="rId9" cstate="screen"/>
            <a:srcRect/>
            <a:stretch>
              <a:fillRect/>
            </a:stretch>
          </p:blipFill>
          <p:spPr bwMode="auto">
            <a:xfrm>
              <a:off x="4156986"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9" descr="C:\Users\kathyp\Documents\00_Brand-Resources\Multimode Elements\Multimode Icons\PNG\Multimode-Icon_TENT.png"/>
            <p:cNvPicPr>
              <a:picLocks noChangeAspect="1" noChangeArrowheads="1"/>
            </p:cNvPicPr>
            <p:nvPr userDrawn="1"/>
          </p:nvPicPr>
          <p:blipFill>
            <a:blip r:embed="rId10" cstate="screen"/>
            <a:srcRect/>
            <a:stretch>
              <a:fillRect/>
            </a:stretch>
          </p:blipFill>
          <p:spPr bwMode="auto">
            <a:xfrm>
              <a:off x="5583564"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0" descr="C:\Users\kathyp\Documents\00_Brand-Resources\Multimode Elements\Multimode Icons\PNG\Multimode-Icon_TILT.png"/>
            <p:cNvPicPr>
              <a:picLocks noChangeAspect="1" noChangeArrowheads="1"/>
            </p:cNvPicPr>
            <p:nvPr userDrawn="1"/>
          </p:nvPicPr>
          <p:blipFill>
            <a:blip r:embed="rId11" cstate="screen"/>
            <a:srcRect/>
            <a:stretch>
              <a:fillRect/>
            </a:stretch>
          </p:blipFill>
          <p:spPr bwMode="auto">
            <a:xfrm>
              <a:off x="6297348"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1" descr="C:\Users\kathyp\Documents\00_Brand-Resources\Multimode Elements\Multimode Icons\PNG\Multimode-Icon_TV.png"/>
            <p:cNvPicPr>
              <a:picLocks noChangeAspect="1" noChangeArrowheads="1"/>
            </p:cNvPicPr>
            <p:nvPr userDrawn="1"/>
          </p:nvPicPr>
          <p:blipFill>
            <a:blip r:embed="rId12" cstate="screen"/>
            <a:srcRect/>
            <a:stretch>
              <a:fillRect/>
            </a:stretch>
          </p:blipFill>
          <p:spPr bwMode="auto">
            <a:xfrm>
              <a:off x="6654743" y="4917112"/>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24" name="Group 175"/>
            <p:cNvGrpSpPr/>
            <p:nvPr userDrawn="1"/>
          </p:nvGrpSpPr>
          <p:grpSpPr>
            <a:xfrm>
              <a:off x="2015634" y="4917112"/>
              <a:ext cx="310896" cy="310896"/>
              <a:chOff x="2024598" y="5468108"/>
              <a:chExt cx="310896" cy="310896"/>
            </a:xfrm>
          </p:grpSpPr>
          <p:sp>
            <p:nvSpPr>
              <p:cNvPr id="46" name="Oval 45"/>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7" name="Picture 46"/>
              <p:cNvPicPr>
                <a:picLocks noChangeAspect="1"/>
              </p:cNvPicPr>
              <p:nvPr userDrawn="1"/>
            </p:nvPicPr>
            <p:blipFill>
              <a:blip r:embed="rId13" cstate="screen"/>
              <a:stretch>
                <a:fillRect/>
              </a:stretch>
            </p:blipFill>
            <p:spPr>
              <a:xfrm>
                <a:off x="2118814" y="5509256"/>
                <a:ext cx="122464" cy="228600"/>
              </a:xfrm>
              <a:prstGeom prst="rect">
                <a:avLst/>
              </a:prstGeom>
            </p:spPr>
          </p:pic>
        </p:grpSp>
        <p:grpSp>
          <p:nvGrpSpPr>
            <p:cNvPr id="25" name="Group 178"/>
            <p:cNvGrpSpPr/>
            <p:nvPr userDrawn="1"/>
          </p:nvGrpSpPr>
          <p:grpSpPr>
            <a:xfrm>
              <a:off x="3085815" y="4917112"/>
              <a:ext cx="310896" cy="310896"/>
              <a:chOff x="3094779" y="5468108"/>
              <a:chExt cx="310896" cy="310896"/>
            </a:xfrm>
          </p:grpSpPr>
          <p:sp>
            <p:nvSpPr>
              <p:cNvPr id="44" name="Oval 43"/>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5" name="Picture 9" descr="C:\Users\yhwang\Desktop\WW Design\Multimode Icons\twitter-01.png"/>
              <p:cNvPicPr>
                <a:picLocks noChangeAspect="1" noChangeArrowheads="1"/>
              </p:cNvPicPr>
              <p:nvPr userDrawn="1"/>
            </p:nvPicPr>
            <p:blipFill>
              <a:blip r:embed="rId14" cstate="screen"/>
              <a:srcRect/>
              <a:stretch>
                <a:fillRect/>
              </a:stretch>
            </p:blipFill>
            <p:spPr bwMode="auto">
              <a:xfrm>
                <a:off x="3094779" y="5468108"/>
                <a:ext cx="310896" cy="310896"/>
              </a:xfrm>
              <a:prstGeom prst="rect">
                <a:avLst/>
              </a:prstGeom>
              <a:noFill/>
            </p:spPr>
          </p:pic>
        </p:grpSp>
        <p:grpSp>
          <p:nvGrpSpPr>
            <p:cNvPr id="26" name="Group 181"/>
            <p:cNvGrpSpPr/>
            <p:nvPr userDrawn="1"/>
          </p:nvGrpSpPr>
          <p:grpSpPr>
            <a:xfrm>
              <a:off x="944463" y="4917112"/>
              <a:ext cx="310896" cy="310896"/>
              <a:chOff x="953427" y="5468108"/>
              <a:chExt cx="310896" cy="310896"/>
            </a:xfrm>
          </p:grpSpPr>
          <p:sp>
            <p:nvSpPr>
              <p:cNvPr id="42" name="Oval 41"/>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3" name="Picture 5" descr="C:\Users\yhwang\Desktop\WW Design\Multimode Icons\globe-01.png"/>
              <p:cNvPicPr>
                <a:picLocks noChangeAspect="1" noChangeArrowheads="1"/>
              </p:cNvPicPr>
              <p:nvPr userDrawn="1"/>
            </p:nvPicPr>
            <p:blipFill>
              <a:blip r:embed="rId15" cstate="screen"/>
              <a:srcRect/>
              <a:stretch>
                <a:fillRect/>
              </a:stretch>
            </p:blipFill>
            <p:spPr bwMode="auto">
              <a:xfrm>
                <a:off x="980859" y="5495540"/>
                <a:ext cx="256032" cy="256032"/>
              </a:xfrm>
              <a:prstGeom prst="rect">
                <a:avLst/>
              </a:prstGeom>
              <a:noFill/>
            </p:spPr>
          </p:pic>
        </p:grpSp>
        <p:grpSp>
          <p:nvGrpSpPr>
            <p:cNvPr id="27" name="Group 255"/>
            <p:cNvGrpSpPr/>
            <p:nvPr userDrawn="1"/>
          </p:nvGrpSpPr>
          <p:grpSpPr>
            <a:xfrm>
              <a:off x="2346864" y="4891945"/>
              <a:ext cx="365760" cy="365760"/>
              <a:chOff x="2355828" y="5442941"/>
              <a:chExt cx="365760" cy="365760"/>
            </a:xfrm>
          </p:grpSpPr>
          <p:sp>
            <p:nvSpPr>
              <p:cNvPr id="40" name="Oval 39"/>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1" name="Picture 2" descr="C:\Users\yhwang\Desktop\WW Design\Multimode Icons\chain-01.png"/>
              <p:cNvPicPr>
                <a:picLocks noChangeAspect="1" noChangeArrowheads="1"/>
              </p:cNvPicPr>
              <p:nvPr userDrawn="1"/>
            </p:nvPicPr>
            <p:blipFill>
              <a:blip r:embed="rId16" cstate="screen"/>
              <a:srcRect/>
              <a:stretch>
                <a:fillRect/>
              </a:stretch>
            </p:blipFill>
            <p:spPr bwMode="auto">
              <a:xfrm>
                <a:off x="2355828" y="5442941"/>
                <a:ext cx="365760" cy="365760"/>
              </a:xfrm>
              <a:prstGeom prst="rect">
                <a:avLst/>
              </a:prstGeom>
              <a:noFill/>
            </p:spPr>
          </p:pic>
        </p:grpSp>
        <p:grpSp>
          <p:nvGrpSpPr>
            <p:cNvPr id="28" name="Group 258"/>
            <p:cNvGrpSpPr/>
            <p:nvPr userDrawn="1"/>
          </p:nvGrpSpPr>
          <p:grpSpPr>
            <a:xfrm>
              <a:off x="5227167" y="4917112"/>
              <a:ext cx="310896" cy="310896"/>
              <a:chOff x="5236131" y="5468108"/>
              <a:chExt cx="310896" cy="310896"/>
            </a:xfrm>
          </p:grpSpPr>
          <p:sp>
            <p:nvSpPr>
              <p:cNvPr id="38" name="Oval 37"/>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9" name="Picture 38" descr="C:\Users\yhwang\Desktop\WW Design\Multimode Icons\facebook-01.png"/>
              <p:cNvPicPr>
                <a:picLocks noChangeAspect="1" noChangeArrowheads="1"/>
              </p:cNvPicPr>
              <p:nvPr userDrawn="1"/>
            </p:nvPicPr>
            <p:blipFill>
              <a:blip r:embed="rId17" cstate="screen"/>
              <a:srcRect/>
              <a:stretch>
                <a:fillRect/>
              </a:stretch>
            </p:blipFill>
            <p:spPr bwMode="auto">
              <a:xfrm>
                <a:off x="5236131" y="5468108"/>
                <a:ext cx="310896" cy="310896"/>
              </a:xfrm>
              <a:prstGeom prst="rect">
                <a:avLst/>
              </a:prstGeom>
              <a:noFill/>
            </p:spPr>
          </p:pic>
        </p:grpSp>
        <p:grpSp>
          <p:nvGrpSpPr>
            <p:cNvPr id="29" name="Group 261"/>
            <p:cNvGrpSpPr/>
            <p:nvPr userDrawn="1"/>
          </p:nvGrpSpPr>
          <p:grpSpPr>
            <a:xfrm>
              <a:off x="4514373" y="4917112"/>
              <a:ext cx="310896" cy="310896"/>
              <a:chOff x="4523337" y="5468108"/>
              <a:chExt cx="310896" cy="310896"/>
            </a:xfrm>
          </p:grpSpPr>
          <p:sp>
            <p:nvSpPr>
              <p:cNvPr id="36" name="Oval 35"/>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7" name="Picture 7" descr="C:\Users\yhwang\Desktop\WW Design\Multimode Icons\server-01.png"/>
              <p:cNvPicPr>
                <a:picLocks noChangeAspect="1" noChangeArrowheads="1"/>
              </p:cNvPicPr>
              <p:nvPr userDrawn="1"/>
            </p:nvPicPr>
            <p:blipFill>
              <a:blip r:embed="rId18" cstate="screen"/>
              <a:srcRect/>
              <a:stretch>
                <a:fillRect/>
              </a:stretch>
            </p:blipFill>
            <p:spPr bwMode="auto">
              <a:xfrm>
                <a:off x="4523337" y="5468108"/>
                <a:ext cx="310896" cy="310896"/>
              </a:xfrm>
              <a:prstGeom prst="rect">
                <a:avLst/>
              </a:prstGeom>
              <a:noFill/>
            </p:spPr>
          </p:pic>
        </p:grpSp>
        <p:grpSp>
          <p:nvGrpSpPr>
            <p:cNvPr id="30" name="Group 264"/>
            <p:cNvGrpSpPr/>
            <p:nvPr userDrawn="1"/>
          </p:nvGrpSpPr>
          <p:grpSpPr>
            <a:xfrm>
              <a:off x="4870770" y="4917112"/>
              <a:ext cx="310896" cy="310896"/>
              <a:chOff x="4879734" y="5468108"/>
              <a:chExt cx="310896" cy="310896"/>
            </a:xfrm>
          </p:grpSpPr>
          <p:sp>
            <p:nvSpPr>
              <p:cNvPr id="34" name="Oval 33"/>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5" name="Picture 6" descr="C:\Users\yhwang\Desktop\WW Design\Multimode Icons\network-01.png"/>
              <p:cNvPicPr>
                <a:picLocks noChangeAspect="1" noChangeArrowheads="1"/>
              </p:cNvPicPr>
              <p:nvPr userDrawn="1"/>
            </p:nvPicPr>
            <p:blipFill>
              <a:blip r:embed="rId19" cstate="screen"/>
              <a:srcRect/>
              <a:stretch>
                <a:fillRect/>
              </a:stretch>
            </p:blipFill>
            <p:spPr bwMode="auto">
              <a:xfrm>
                <a:off x="4879734" y="5468108"/>
                <a:ext cx="310896" cy="310896"/>
              </a:xfrm>
              <a:prstGeom prst="rect">
                <a:avLst/>
              </a:prstGeom>
              <a:noFill/>
            </p:spPr>
          </p:pic>
        </p:grpSp>
        <p:grpSp>
          <p:nvGrpSpPr>
            <p:cNvPr id="31" name="Group 267"/>
            <p:cNvGrpSpPr/>
            <p:nvPr userDrawn="1"/>
          </p:nvGrpSpPr>
          <p:grpSpPr>
            <a:xfrm>
              <a:off x="5940951" y="4917112"/>
              <a:ext cx="310896" cy="310896"/>
              <a:chOff x="5949915" y="5468108"/>
              <a:chExt cx="310896" cy="310896"/>
            </a:xfrm>
          </p:grpSpPr>
          <p:sp>
            <p:nvSpPr>
              <p:cNvPr id="32" name="Oval 31"/>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3" name="Picture 8" descr="C:\Users\yhwang\Desktop\WW Design\Multimode Icons\think_light-01.png"/>
              <p:cNvPicPr>
                <a:picLocks noChangeAspect="1" noChangeArrowheads="1"/>
              </p:cNvPicPr>
              <p:nvPr userDrawn="1"/>
            </p:nvPicPr>
            <p:blipFill>
              <a:blip r:embed="rId20" cstate="screen"/>
              <a:srcRect/>
              <a:stretch>
                <a:fillRect/>
              </a:stretch>
            </p:blipFill>
            <p:spPr bwMode="auto">
              <a:xfrm>
                <a:off x="5949915" y="5468108"/>
                <a:ext cx="310896" cy="310896"/>
              </a:xfrm>
              <a:prstGeom prst="rect">
                <a:avLst/>
              </a:prstGeom>
              <a:noFill/>
            </p:spPr>
          </p:pic>
        </p:grpSp>
      </p:grpSp>
      <p:pic>
        <p:nvPicPr>
          <p:cNvPr id="48" name="Picture 47"/>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2610187" y="2009776"/>
            <a:ext cx="6971627" cy="2231536"/>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仅标题">
    <p:spTree>
      <p:nvGrpSpPr>
        <p:cNvPr id="1" name=""/>
        <p:cNvGrpSpPr/>
        <p:nvPr/>
      </p:nvGrpSpPr>
      <p:grpSpPr>
        <a:xfrm>
          <a:off x="0" y="0"/>
          <a:ext cx="0" cy="0"/>
          <a:chOff x="0" y="0"/>
          <a:chExt cx="0" cy="0"/>
        </a:xfrm>
      </p:grpSpPr>
      <p:pic>
        <p:nvPicPr>
          <p:cNvPr id="3" name="Picture 7" descr="COP-corner.gif"/>
          <p:cNvPicPr>
            <a:picLocks noChangeAspect="1"/>
          </p:cNvPicPr>
          <p:nvPr/>
        </p:nvPicPr>
        <p:blipFill>
          <a:blip r:embed="rId2" cstate="email"/>
          <a:srcRect/>
          <a:stretch>
            <a:fillRect/>
          </a:stretch>
        </p:blipFill>
        <p:spPr bwMode="auto">
          <a:xfrm>
            <a:off x="7416801" y="336551"/>
            <a:ext cx="4772024" cy="2779713"/>
          </a:xfrm>
          <a:prstGeom prst="rect">
            <a:avLst/>
          </a:prstGeom>
          <a:noFill/>
          <a:ln w="9525">
            <a:noFill/>
            <a:miter lim="800000"/>
            <a:headEnd/>
            <a:tailEnd/>
          </a:ln>
        </p:spPr>
      </p:pic>
      <p:sp>
        <p:nvSpPr>
          <p:cNvPr id="4" name="TextBox 15"/>
          <p:cNvSpPr txBox="1"/>
          <p:nvPr/>
        </p:nvSpPr>
        <p:spPr bwMode="black">
          <a:xfrm>
            <a:off x="512764" y="6451602"/>
            <a:ext cx="3749452" cy="276977"/>
          </a:xfrm>
          <a:prstGeom prst="rect">
            <a:avLst/>
          </a:prstGeom>
          <a:noFill/>
        </p:spPr>
        <p:txBody>
          <a:bodyPr wrap="none" lIns="121899" tIns="60949" rIns="121899" bIns="60949">
            <a:spAutoFit/>
          </a:bodyPr>
          <a:lstStyle/>
          <a:p>
            <a:pPr defTabSz="1219200" fontAlgn="auto">
              <a:spcBef>
                <a:spcPts val="0"/>
              </a:spcBef>
              <a:spcAft>
                <a:spcPts val="0"/>
              </a:spcAft>
              <a:defRPr/>
            </a:pPr>
            <a:r>
              <a:rPr lang="en-US" sz="1000" cap="all" dirty="0">
                <a:solidFill>
                  <a:srgbClr val="939598"/>
                </a:solidFill>
                <a:latin typeface="Arial" panose="020B0604020202020204" pitchFamily="34" charset="0"/>
                <a:ea typeface="+mn-ea"/>
                <a:cs typeface="Arial" panose="020B0604020202020204" pitchFamily="34" charset="0"/>
              </a:rPr>
              <a:t>2012 LENOVO CONFIDENTIAL. All rights reserved.</a:t>
            </a:r>
          </a:p>
        </p:txBody>
      </p:sp>
      <p:sp>
        <p:nvSpPr>
          <p:cNvPr id="5" name="Rectangle 7"/>
          <p:cNvSpPr>
            <a:spLocks noChangeArrowheads="1"/>
          </p:cNvSpPr>
          <p:nvPr/>
        </p:nvSpPr>
        <p:spPr bwMode="invGray">
          <a:xfrm flipH="1">
            <a:off x="82806" y="6501796"/>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9200" fontAlgn="auto">
              <a:spcBef>
                <a:spcPts val="0"/>
              </a:spcBef>
              <a:spcAft>
                <a:spcPts val="0"/>
              </a:spcAft>
              <a:defRPr/>
            </a:pPr>
            <a:endParaRPr lang="en-US" dirty="0">
              <a:latin typeface="Foundry Gridnik Medium" pitchFamily="50" charset="0"/>
            </a:endParaRPr>
          </a:p>
        </p:txBody>
      </p:sp>
      <p:sp>
        <p:nvSpPr>
          <p:cNvPr id="6" name="Freeform 8"/>
          <p:cNvSpPr/>
          <p:nvPr/>
        </p:nvSpPr>
        <p:spPr bwMode="invGray">
          <a:xfrm flipH="1">
            <a:off x="0" y="6502400"/>
            <a:ext cx="82550" cy="2603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9200" fontAlgn="auto">
              <a:spcBef>
                <a:spcPts val="0"/>
              </a:spcBef>
              <a:spcAft>
                <a:spcPts val="0"/>
              </a:spcAft>
              <a:defRPr/>
            </a:pPr>
            <a:endParaRPr lang="en-US" dirty="0">
              <a:latin typeface="Foundry Gridnik Medium" pitchFamily="50" charset="0"/>
            </a:endParaRPr>
          </a:p>
        </p:txBody>
      </p:sp>
      <p:sp>
        <p:nvSpPr>
          <p:cNvPr id="7" name="Rectangle 18"/>
          <p:cNvSpPr/>
          <p:nvPr/>
        </p:nvSpPr>
        <p:spPr bwMode="invGray">
          <a:xfrm>
            <a:off x="95095" y="6445252"/>
            <a:ext cx="413064" cy="276977"/>
          </a:xfrm>
          <a:prstGeom prst="rect">
            <a:avLst/>
          </a:prstGeom>
        </p:spPr>
        <p:txBody>
          <a:bodyPr wrap="none" lIns="121899" tIns="60949" rIns="121899" bIns="60949">
            <a:spAutoFit/>
          </a:bodyPr>
          <a:lstStyle/>
          <a:p>
            <a:pPr algn="ctr" defTabSz="1219200" fontAlgn="auto">
              <a:spcBef>
                <a:spcPts val="0"/>
              </a:spcBef>
              <a:spcAft>
                <a:spcPts val="0"/>
              </a:spcAft>
              <a:defRPr/>
            </a:pPr>
            <a:fld id="{52D4A05A-98E2-4390-A15F-75F8D1392E40}" type="slidenum">
              <a:rPr lang="en-US" sz="1000">
                <a:solidFill>
                  <a:schemeClr val="bg1"/>
                </a:solidFill>
                <a:latin typeface="Arial" panose="020B0604020202020204" pitchFamily="34" charset="0"/>
                <a:ea typeface="+mn-ea"/>
                <a:cs typeface="Arial" panose="020B0604020202020204" pitchFamily="34" charset="0"/>
              </a:rPr>
              <a:t>‹#›</a:t>
            </a:fld>
            <a:endParaRPr lang="en-US" sz="1000" dirty="0">
              <a:solidFill>
                <a:schemeClr val="bg1"/>
              </a:solidFill>
              <a:latin typeface="Arial" panose="020B0604020202020204" pitchFamily="34" charset="0"/>
              <a:ea typeface="+mn-ea"/>
              <a:cs typeface="Arial" panose="020B0604020202020204" pitchFamily="34" charset="0"/>
            </a:endParaRPr>
          </a:p>
        </p:txBody>
      </p:sp>
      <p:pic>
        <p:nvPicPr>
          <p:cNvPr id="8" name="Picture 2"/>
          <p:cNvPicPr>
            <a:picLocks noChangeAspect="1" noChangeArrowheads="1"/>
          </p:cNvPicPr>
          <p:nvPr/>
        </p:nvPicPr>
        <p:blipFill>
          <a:blip r:embed="rId3" cstate="email"/>
          <a:srcRect/>
          <a:stretch>
            <a:fillRect/>
          </a:stretch>
        </p:blipFill>
        <p:spPr bwMode="gray">
          <a:xfrm>
            <a:off x="11010901" y="6530977"/>
            <a:ext cx="1009650" cy="161925"/>
          </a:xfrm>
          <a:prstGeom prst="rect">
            <a:avLst/>
          </a:prstGeom>
          <a:noFill/>
          <a:ln w="9525">
            <a:noFill/>
            <a:miter lim="800000"/>
            <a:headEnd/>
            <a:tailEnd/>
          </a:ln>
        </p:spPr>
      </p:pic>
      <p:sp>
        <p:nvSpPr>
          <p:cNvPr id="9" name="Freeform 12"/>
          <p:cNvSpPr/>
          <p:nvPr/>
        </p:nvSpPr>
        <p:spPr bwMode="gray">
          <a:xfrm>
            <a:off x="0" y="254002"/>
            <a:ext cx="204788" cy="792163"/>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9200" fontAlgn="auto">
              <a:spcBef>
                <a:spcPts val="0"/>
              </a:spcBef>
              <a:spcAft>
                <a:spcPts val="0"/>
              </a:spcAft>
              <a:defRPr/>
            </a:pPr>
            <a:endParaRPr lang="en-US" dirty="0">
              <a:latin typeface="Foundry Gridnik Medium" pitchFamily="50" charset="0"/>
            </a:endParaRPr>
          </a:p>
        </p:txBody>
      </p:sp>
      <p:sp>
        <p:nvSpPr>
          <p:cNvPr id="10" name="Rectangle 11"/>
          <p:cNvSpPr>
            <a:spLocks noChangeArrowheads="1"/>
          </p:cNvSpPr>
          <p:nvPr/>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9200" fontAlgn="auto">
              <a:spcBef>
                <a:spcPts val="0"/>
              </a:spcBef>
              <a:spcAft>
                <a:spcPts val="0"/>
              </a:spcAft>
              <a:defRPr/>
            </a:pPr>
            <a:endParaRPr lang="en-US" dirty="0">
              <a:latin typeface="Foundry Gridnik Medium" pitchFamily="50" charset="0"/>
            </a:endParaRPr>
          </a:p>
        </p:txBody>
      </p:sp>
      <p:sp>
        <p:nvSpPr>
          <p:cNvPr id="21"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marL="0" algn="l" defTabSz="1219200" rtl="0" eaLnBrk="1" latinLnBrk="0" hangingPunct="1">
              <a:lnSpc>
                <a:spcPct val="100000"/>
              </a:lnSpc>
              <a:spcBef>
                <a:spcPct val="0"/>
              </a:spcBef>
              <a:buNone/>
              <a:tabLst>
                <a:tab pos="1218565" algn="l"/>
              </a:tabLst>
              <a:defRPr lang="en-US" sz="3600" kern="1200" cap="all" spc="0" baseline="0" dirty="0">
                <a:solidFill>
                  <a:schemeClr val="bg1"/>
                </a:solidFill>
                <a:latin typeface="Arial" panose="020B0604020202020204" pitchFamily="34" charset="0"/>
                <a:ea typeface="+mn-ea"/>
                <a:cs typeface="Arial" panose="020B0604020202020204" pitchFamily="34" charset="0"/>
              </a:defRPr>
            </a:lvl1pPr>
          </a:lstStyle>
          <a:p>
            <a:r>
              <a:rPr lang="zh-CN" altLang="en-US"/>
              <a:t>单击此处编辑母版标题样式</a:t>
            </a:r>
            <a:endParaRPr lang="en-US" dirty="0"/>
          </a:p>
        </p:txBody>
      </p:sp>
    </p:spTree>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Blank Slide">
    <p:spTree>
      <p:nvGrpSpPr>
        <p:cNvPr id="1" name=""/>
        <p:cNvGrpSpPr/>
        <p:nvPr/>
      </p:nvGrpSpPr>
      <p:grpSpPr>
        <a:xfrm>
          <a:off x="0" y="0"/>
          <a:ext cx="0" cy="0"/>
          <a:chOff x="0" y="0"/>
          <a:chExt cx="0" cy="0"/>
        </a:xfrm>
      </p:grpSpPr>
      <p:sp>
        <p:nvSpPr>
          <p:cNvPr id="3"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lvl="0" algn="ctr"/>
            <a:endParaRPr lang="en-US" dirty="0">
              <a:latin typeface="Foundry Gridnik Medium" pitchFamily="50" charset="0"/>
            </a:endParaRPr>
          </a:p>
        </p:txBody>
      </p:sp>
      <p:sp>
        <p:nvSpPr>
          <p:cNvPr id="4" name="Freeform 8"/>
          <p:cNvSpPr/>
          <p:nvPr userDrawn="1"/>
        </p:nvSpPr>
        <p:spPr bwMode="invGray">
          <a:xfrm flipH="1">
            <a:off x="-37031" y="6501793"/>
            <a:ext cx="119837"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lvl="0" algn="ctr"/>
            <a:endParaRPr lang="en-US" dirty="0">
              <a:latin typeface="Foundry Gridnik Medium" pitchFamily="50" charset="0"/>
            </a:endParaRPr>
          </a:p>
        </p:txBody>
      </p:sp>
      <p:sp>
        <p:nvSpPr>
          <p:cNvPr id="5" name="Rectangle 4"/>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schemeClr val="bg1"/>
                </a:solidFill>
                <a:latin typeface="Arial" panose="020B0604020202020204" pitchFamily="34" charset="0"/>
                <a:cs typeface="Arial" panose="020B0604020202020204" pitchFamily="34" charset="0"/>
              </a:rPr>
              <a:t>‹#›</a:t>
            </a:fld>
            <a:endParaRPr lang="en-US" sz="1000" dirty="0">
              <a:solidFill>
                <a:schemeClr val="bg1"/>
              </a:solidFill>
              <a:latin typeface="Arial" panose="020B0604020202020204" pitchFamily="34" charset="0"/>
              <a:cs typeface="Arial" panose="020B0604020202020204" pitchFamily="34" charset="0"/>
            </a:endParaRPr>
          </a:p>
        </p:txBody>
      </p:sp>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gray">
          <a:xfrm>
            <a:off x="11010766" y="6531450"/>
            <a:ext cx="1009936" cy="162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userDrawn="1"/>
        </p:nvSpPr>
        <p:spPr bwMode="black">
          <a:xfrm>
            <a:off x="512856" y="6450844"/>
            <a:ext cx="3660575" cy="276977"/>
          </a:xfrm>
          <a:prstGeom prst="rect">
            <a:avLst/>
          </a:prstGeom>
          <a:noFill/>
        </p:spPr>
        <p:txBody>
          <a:bodyPr wrap="none" lIns="121899" tIns="60949" rIns="121899" bIns="60949" rtlCol="0">
            <a:spAutoFit/>
          </a:bodyPr>
          <a:lstStyle>
            <a:defPPr>
              <a:defRPr lang="en-US"/>
            </a:defPPr>
            <a:lvl1pPr>
              <a:defRPr sz="1100" cap="all">
                <a:solidFill>
                  <a:srgbClr val="939598"/>
                </a:solidFill>
                <a:latin typeface="Arial" panose="020B0604020202020204" pitchFamily="34" charset="0"/>
                <a:cs typeface="Arial" panose="020B0604020202020204" pitchFamily="34" charset="0"/>
              </a:defRPr>
            </a:lvl1pPr>
          </a:lstStyle>
          <a:p>
            <a:pPr lvl="0"/>
            <a:r>
              <a:rPr lang="en-US" sz="1000" dirty="0"/>
              <a:t>2012 LENOVO CONFIDENTIAL. All rights reserved.</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Product and Content Slide">
    <p:spTree>
      <p:nvGrpSpPr>
        <p:cNvPr id="1" name=""/>
        <p:cNvGrpSpPr/>
        <p:nvPr/>
      </p:nvGrpSpPr>
      <p:grpSpPr>
        <a:xfrm>
          <a:off x="0" y="0"/>
          <a:ext cx="0" cy="0"/>
          <a:chOff x="0" y="0"/>
          <a:chExt cx="0" cy="0"/>
        </a:xfrm>
      </p:grpSpPr>
      <p:sp>
        <p:nvSpPr>
          <p:cNvPr id="18" name="Rectangle 11"/>
          <p:cNvSpPr>
            <a:spLocks noChangeArrowheads="1"/>
          </p:cNvSpPr>
          <p:nvPr userDrawn="1"/>
        </p:nvSpPr>
        <p:spPr bwMode="gray">
          <a:xfrm>
            <a:off x="9196194" y="3483267"/>
            <a:ext cx="2992630" cy="1685028"/>
          </a:xfrm>
          <a:prstGeom prst="rect">
            <a:avLst/>
          </a:prstGeom>
          <a:solidFill>
            <a:srgbClr val="71161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16" name="Rectangle 11"/>
          <p:cNvSpPr>
            <a:spLocks noChangeArrowheads="1"/>
          </p:cNvSpPr>
          <p:nvPr userDrawn="1"/>
        </p:nvSpPr>
        <p:spPr bwMode="gray">
          <a:xfrm>
            <a:off x="9196196" y="3483456"/>
            <a:ext cx="2743029" cy="1466135"/>
          </a:xfrm>
          <a:custGeom>
            <a:avLst/>
            <a:gdLst>
              <a:gd name="connsiteX0" fmla="*/ 0 w 4746418"/>
              <a:gd name="connsiteY0" fmla="*/ 0 h 1263771"/>
              <a:gd name="connsiteX1" fmla="*/ 4746418 w 4746418"/>
              <a:gd name="connsiteY1" fmla="*/ 0 h 1263771"/>
              <a:gd name="connsiteX2" fmla="*/ 4746418 w 4746418"/>
              <a:gd name="connsiteY2" fmla="*/ 1263771 h 1263771"/>
              <a:gd name="connsiteX3" fmla="*/ 0 w 4746418"/>
              <a:gd name="connsiteY3" fmla="*/ 1263771 h 1263771"/>
              <a:gd name="connsiteX4" fmla="*/ 0 w 4746418"/>
              <a:gd name="connsiteY4" fmla="*/ 0 h 1263771"/>
              <a:gd name="connsiteX0-1" fmla="*/ 0 w 4746418"/>
              <a:gd name="connsiteY0-2" fmla="*/ 0 h 1891568"/>
              <a:gd name="connsiteX1-3" fmla="*/ 4746418 w 4746418"/>
              <a:gd name="connsiteY1-4" fmla="*/ 627797 h 1891568"/>
              <a:gd name="connsiteX2-5" fmla="*/ 4746418 w 4746418"/>
              <a:gd name="connsiteY2-6" fmla="*/ 1891568 h 1891568"/>
              <a:gd name="connsiteX3-7" fmla="*/ 0 w 4746418"/>
              <a:gd name="connsiteY3-8" fmla="*/ 1891568 h 1891568"/>
              <a:gd name="connsiteX4-9" fmla="*/ 0 w 4746418"/>
              <a:gd name="connsiteY4-10" fmla="*/ 0 h 189156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746418" h="1891568">
                <a:moveTo>
                  <a:pt x="0" y="0"/>
                </a:moveTo>
                <a:lnTo>
                  <a:pt x="4746418" y="627797"/>
                </a:lnTo>
                <a:lnTo>
                  <a:pt x="4746418" y="1891568"/>
                </a:lnTo>
                <a:lnTo>
                  <a:pt x="0" y="1891568"/>
                </a:lnTo>
                <a:lnTo>
                  <a:pt x="0" y="0"/>
                </a:lnTo>
                <a:close/>
              </a:path>
            </a:pathLst>
          </a:custGeom>
          <a:solidFill>
            <a:srgbClr val="961E1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8" name="Rectangle 11"/>
          <p:cNvSpPr>
            <a:spLocks noChangeArrowheads="1"/>
          </p:cNvSpPr>
          <p:nvPr userDrawn="1"/>
        </p:nvSpPr>
        <p:spPr bwMode="gray">
          <a:xfrm>
            <a:off x="0" y="3966367"/>
            <a:ext cx="11939226" cy="1685028"/>
          </a:xfrm>
          <a:prstGeom prst="rect">
            <a:avLst/>
          </a:prstGeom>
          <a:solidFill>
            <a:srgbClr val="EC222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3" name="Text Placeholder 2"/>
          <p:cNvSpPr>
            <a:spLocks noGrp="1"/>
          </p:cNvSpPr>
          <p:nvPr userDrawn="1">
            <p:ph type="body" idx="1" hasCustomPrompt="1"/>
          </p:nvPr>
        </p:nvSpPr>
        <p:spPr bwMode="gray">
          <a:xfrm>
            <a:off x="609442" y="5698899"/>
            <a:ext cx="10969943" cy="638756"/>
          </a:xfrm>
          <a:prstGeom prst="rect">
            <a:avLst/>
          </a:prstGeom>
        </p:spPr>
        <p:txBody>
          <a:bodyPr lIns="121899" tIns="60949" rIns="121899" bIns="60949" anchor="ctr">
            <a:normAutofit/>
          </a:bodyPr>
          <a:lstStyle>
            <a:lvl1pPr marL="0" indent="0" algn="r" defTabSz="1218565" rtl="0" eaLnBrk="1" latinLnBrk="0" hangingPunct="1">
              <a:lnSpc>
                <a:spcPct val="85000"/>
              </a:lnSpc>
              <a:spcBef>
                <a:spcPts val="0"/>
              </a:spcBef>
              <a:buNone/>
              <a:defRPr lang="en-US" sz="2400" kern="1200" cap="none" spc="0" dirty="0" smtClean="0">
                <a:solidFill>
                  <a:srgbClr val="961E1F"/>
                </a:solidFill>
                <a:latin typeface="Arial" panose="020B0604020202020204" pitchFamily="34" charset="0"/>
                <a:ea typeface="+mn-ea"/>
                <a:cs typeface="Arial" panose="020B0604020202020204" pitchFamily="34" charset="0"/>
              </a:defRPr>
            </a:lvl1pPr>
            <a:lvl2pPr marL="609600" indent="0">
              <a:buNone/>
              <a:defRPr sz="2400">
                <a:solidFill>
                  <a:schemeClr val="tx1">
                    <a:tint val="75000"/>
                  </a:schemeClr>
                </a:solidFill>
              </a:defRPr>
            </a:lvl2pPr>
            <a:lvl3pPr marL="1218565" indent="0">
              <a:buNone/>
              <a:defRPr sz="2100">
                <a:solidFill>
                  <a:schemeClr val="tx1">
                    <a:tint val="75000"/>
                  </a:schemeClr>
                </a:solidFill>
              </a:defRPr>
            </a:lvl3pPr>
            <a:lvl4pPr marL="1828165" indent="0">
              <a:buNone/>
              <a:defRPr sz="1900">
                <a:solidFill>
                  <a:schemeClr val="tx1">
                    <a:tint val="75000"/>
                  </a:schemeClr>
                </a:solidFill>
              </a:defRPr>
            </a:lvl4pPr>
            <a:lvl5pPr marL="2437130" indent="0">
              <a:buNone/>
              <a:defRPr sz="1900">
                <a:solidFill>
                  <a:schemeClr val="tx1">
                    <a:tint val="75000"/>
                  </a:schemeClr>
                </a:solidFill>
              </a:defRPr>
            </a:lvl5pPr>
            <a:lvl6pPr marL="3046730" indent="0">
              <a:buNone/>
              <a:defRPr sz="1900">
                <a:solidFill>
                  <a:schemeClr val="tx1">
                    <a:tint val="75000"/>
                  </a:schemeClr>
                </a:solidFill>
              </a:defRPr>
            </a:lvl6pPr>
            <a:lvl7pPr marL="3655695" indent="0">
              <a:buNone/>
              <a:defRPr sz="1900">
                <a:solidFill>
                  <a:schemeClr val="tx1">
                    <a:tint val="75000"/>
                  </a:schemeClr>
                </a:solidFill>
              </a:defRPr>
            </a:lvl7pPr>
            <a:lvl8pPr marL="4265295" indent="0">
              <a:buNone/>
              <a:defRPr sz="1900">
                <a:solidFill>
                  <a:schemeClr val="tx1">
                    <a:tint val="75000"/>
                  </a:schemeClr>
                </a:solidFill>
              </a:defRPr>
            </a:lvl8pPr>
            <a:lvl9pPr marL="4874260" indent="0">
              <a:buNone/>
              <a:defRPr sz="1900">
                <a:solidFill>
                  <a:schemeClr val="tx1">
                    <a:tint val="75000"/>
                  </a:schemeClr>
                </a:solidFill>
              </a:defRPr>
            </a:lvl9pPr>
          </a:lstStyle>
          <a:p>
            <a:pPr lvl="0"/>
            <a:r>
              <a:rPr lang="en-US" dirty="0"/>
              <a:t>Click To Edit Master Text</a:t>
            </a:r>
          </a:p>
        </p:txBody>
      </p:sp>
      <p:sp>
        <p:nvSpPr>
          <p:cNvPr id="17" name="Title 16"/>
          <p:cNvSpPr>
            <a:spLocks noGrp="1"/>
          </p:cNvSpPr>
          <p:nvPr>
            <p:ph type="title" hasCustomPrompt="1"/>
          </p:nvPr>
        </p:nvSpPr>
        <p:spPr bwMode="gray">
          <a:xfrm>
            <a:off x="609442" y="4141177"/>
            <a:ext cx="10969943" cy="1321448"/>
          </a:xfrm>
          <a:prstGeom prst="rect">
            <a:avLst/>
          </a:prstGeom>
        </p:spPr>
        <p:txBody>
          <a:bodyPr lIns="121899" tIns="60949" rIns="121899" bIns="60949" anchor="ctr" anchorCtr="0"/>
          <a:lstStyle>
            <a:lvl1pPr marL="0" algn="r" defTabSz="1218565" rtl="0" eaLnBrk="1" latinLnBrk="0" hangingPunct="1">
              <a:lnSpc>
                <a:spcPct val="85000"/>
              </a:lnSpc>
              <a:spcBef>
                <a:spcPct val="0"/>
              </a:spcBef>
              <a:buNone/>
              <a:defRPr lang="en-US" sz="4800" b="1" kern="1200" cap="all" spc="-200" baseline="0" dirty="0">
                <a:solidFill>
                  <a:schemeClr val="bg1"/>
                </a:solidFill>
                <a:latin typeface="Arial" panose="020B0604020202020204" pitchFamily="34" charset="0"/>
                <a:ea typeface="+mn-ea"/>
                <a:cs typeface="Arial" panose="020B0604020202020204" pitchFamily="34" charset="0"/>
              </a:defRPr>
            </a:lvl1pPr>
          </a:lstStyle>
          <a:p>
            <a:r>
              <a:rPr lang="en-US" dirty="0"/>
              <a:t>Click to edit</a:t>
            </a:r>
          </a:p>
        </p:txBody>
      </p:sp>
      <p:sp>
        <p:nvSpPr>
          <p:cNvPr id="45" name="Rectangle 7"/>
          <p:cNvSpPr>
            <a:spLocks noChangeArrowheads="1"/>
          </p:cNvSpPr>
          <p:nvPr userDrawn="1"/>
        </p:nvSpPr>
        <p:spPr bwMode="invGray">
          <a:xfrm flipH="1">
            <a:off x="82805" y="6501796"/>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46" name="Freeform 8"/>
          <p:cNvSpPr/>
          <p:nvPr userDrawn="1"/>
        </p:nvSpPr>
        <p:spPr bwMode="invGray">
          <a:xfrm flipH="1">
            <a:off x="-37030" y="6501795"/>
            <a:ext cx="119837"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21" name="Rectangle 20"/>
          <p:cNvSpPr/>
          <p:nvPr userDrawn="1"/>
        </p:nvSpPr>
        <p:spPr bwMode="invGray">
          <a:xfrm>
            <a:off x="99340" y="6445126"/>
            <a:ext cx="403273" cy="276977"/>
          </a:xfrm>
          <a:prstGeom prst="rect">
            <a:avLst/>
          </a:prstGeom>
        </p:spPr>
        <p:txBody>
          <a:bodyPr wrap="none" lIns="121867" tIns="60933" rIns="121867" bIns="60933">
            <a:spAutoFit/>
          </a:bodyPr>
          <a:lstStyle/>
          <a:p>
            <a:pPr algn="ctr"/>
            <a:fld id="{259F4B34-A25D-4DEF-97BC-C4D92417BF9B}" type="slidenum">
              <a:rPr lang="en-US" sz="1000" smtClean="0">
                <a:solidFill>
                  <a:prstClr val="white"/>
                </a:solidFill>
                <a:cs typeface="Arial" panose="020B0604020202020204" pitchFamily="34" charset="0"/>
              </a:rPr>
              <a:t>‹#›</a:t>
            </a:fld>
            <a:endParaRPr lang="en-US" sz="1000" dirty="0">
              <a:solidFill>
                <a:prstClr val="white"/>
              </a:solidFill>
              <a:cs typeface="Arial" panose="020B0604020202020204" pitchFamily="34" charset="0"/>
            </a:endParaRPr>
          </a:p>
        </p:txBody>
      </p:sp>
      <p:pic>
        <p:nvPicPr>
          <p:cNvPr id="23" name="Picture 29"/>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1446" r="69861" b="39550"/>
          <a:stretch>
            <a:fillRect/>
          </a:stretch>
        </p:blipFill>
        <p:spPr bwMode="ltGray">
          <a:xfrm rot="5400000">
            <a:off x="1058535" y="2949843"/>
            <a:ext cx="1633535" cy="37506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ext Placeholder 2"/>
          <p:cNvSpPr>
            <a:spLocks noGrp="1"/>
          </p:cNvSpPr>
          <p:nvPr>
            <p:ph type="body" idx="10" hasCustomPrompt="1"/>
          </p:nvPr>
        </p:nvSpPr>
        <p:spPr bwMode="gray">
          <a:xfrm>
            <a:off x="5180253" y="621991"/>
            <a:ext cx="6083125" cy="2708233"/>
          </a:xfrm>
          <a:prstGeom prst="rect">
            <a:avLst/>
          </a:prstGeom>
          <a:noFill/>
        </p:spPr>
        <p:txBody>
          <a:bodyPr wrap="square" lIns="0" tIns="0" rIns="0" bIns="0" rtlCol="0" anchor="ctr" anchorCtr="0">
            <a:noAutofit/>
          </a:bodyPr>
          <a:lstStyle>
            <a:lvl1pPr marL="0" indent="0">
              <a:buFontTx/>
              <a:buNone/>
              <a:defRPr lang="en-US" sz="2400" dirty="0" smtClean="0">
                <a:solidFill>
                  <a:srgbClr val="414042"/>
                </a:solidFill>
              </a:defRPr>
            </a:lvl1pPr>
          </a:lstStyle>
          <a:p>
            <a:pPr marL="0" lvl="0"/>
            <a:r>
              <a:rPr lang="en-US" dirty="0"/>
              <a:t>Click to edit Master text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le Only and Content">
    <p:spTree>
      <p:nvGrpSpPr>
        <p:cNvPr id="1" name=""/>
        <p:cNvGrpSpPr/>
        <p:nvPr/>
      </p:nvGrpSpPr>
      <p:grpSpPr>
        <a:xfrm>
          <a:off x="0" y="0"/>
          <a:ext cx="0" cy="0"/>
          <a:chOff x="0" y="0"/>
          <a:chExt cx="0" cy="0"/>
        </a:xfrm>
      </p:grpSpPr>
      <p:sp>
        <p:nvSpPr>
          <p:cNvPr id="11"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lvl="0" algn="ctr"/>
            <a:endParaRPr lang="en-US" dirty="0">
              <a:latin typeface="Foundry Gridnik Medium" pitchFamily="50" charset="0"/>
            </a:endParaRPr>
          </a:p>
        </p:txBody>
      </p:sp>
      <p:sp>
        <p:nvSpPr>
          <p:cNvPr id="9" name="Content Placeholder 2"/>
          <p:cNvSpPr>
            <a:spLocks noGrp="1"/>
          </p:cNvSpPr>
          <p:nvPr>
            <p:ph sz="half" idx="1" hasCustomPrompt="1"/>
          </p:nvPr>
        </p:nvSpPr>
        <p:spPr bwMode="gray">
          <a:xfrm>
            <a:off x="277145" y="1335024"/>
            <a:ext cx="11723382" cy="5039399"/>
          </a:xfrm>
          <a:prstGeom prst="rect">
            <a:avLst/>
          </a:prstGeom>
        </p:spPr>
        <p:txBody>
          <a:bodyPr lIns="121899" tIns="60949" rIns="121899" bIns="60949"/>
          <a:lstStyle>
            <a:lvl1pPr marL="226695" indent="-226695">
              <a:lnSpc>
                <a:spcPct val="95000"/>
              </a:lnSpc>
              <a:spcBef>
                <a:spcPts val="800"/>
              </a:spcBef>
              <a:buClr>
                <a:schemeClr val="accent1"/>
              </a:buClr>
              <a:defRPr sz="2400">
                <a:solidFill>
                  <a:srgbClr val="414042"/>
                </a:solidFill>
                <a:latin typeface="Arial" panose="020B0604020202020204" pitchFamily="34" charset="0"/>
                <a:cs typeface="Arial" panose="020B0604020202020204" pitchFamily="34" charset="0"/>
              </a:defRPr>
            </a:lvl1pPr>
            <a:lvl2pPr marL="609600" indent="-228600">
              <a:lnSpc>
                <a:spcPct val="95000"/>
              </a:lnSpc>
              <a:spcBef>
                <a:spcPts val="800"/>
              </a:spcBef>
              <a:buClr>
                <a:schemeClr val="accent1"/>
              </a:buClr>
              <a:buFont typeface="Arial" panose="020B0604020202020204" pitchFamily="34" charset="0"/>
              <a:buChar char="–"/>
              <a:defRPr sz="2000">
                <a:solidFill>
                  <a:srgbClr val="939598"/>
                </a:solidFill>
                <a:latin typeface="Arial" panose="020B0604020202020204" pitchFamily="34" charset="0"/>
                <a:cs typeface="Arial" panose="020B0604020202020204" pitchFamily="34" charset="0"/>
              </a:defRPr>
            </a:lvl2pPr>
            <a:lvl3pPr marL="835660" indent="-150495">
              <a:lnSpc>
                <a:spcPct val="95000"/>
              </a:lnSpc>
              <a:spcBef>
                <a:spcPts val="800"/>
              </a:spcBef>
              <a:buClr>
                <a:schemeClr val="accent1"/>
              </a:buClr>
              <a:buFont typeface="Arial" panose="020B0604020202020204" pitchFamily="34" charset="0"/>
              <a:buChar char="–"/>
              <a:defRPr sz="1800">
                <a:solidFill>
                  <a:srgbClr val="939598"/>
                </a:solidFill>
                <a:latin typeface="Arial" panose="020B0604020202020204" pitchFamily="34" charset="0"/>
                <a:cs typeface="Arial" panose="020B0604020202020204" pitchFamily="34" charset="0"/>
              </a:defRPr>
            </a:lvl3pPr>
            <a:lvl4pPr marL="1146810" indent="-15684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4pPr>
            <a:lvl5pPr marL="1445260" indent="-15049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en-US" dirty="0"/>
              <a:t>Click to edit Master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28"/>
          <p:cNvSpPr>
            <a:spLocks noGrp="1"/>
          </p:cNvSpPr>
          <p:nvPr>
            <p:ph type="title" hasCustomPrompt="1"/>
          </p:nvPr>
        </p:nvSpPr>
        <p:spPr bwMode="gray">
          <a:xfrm>
            <a:off x="283725" y="255906"/>
            <a:ext cx="11905100" cy="597132"/>
          </a:xfrm>
          <a:prstGeom prst="rect">
            <a:avLst/>
          </a:prstGeom>
        </p:spPr>
        <p:txBody>
          <a:bodyPr wrap="square" lIns="121899" tIns="60949" rIns="121899" bIns="60949"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bg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7"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schemeClr val="lt1"/>
              </a:solidFill>
              <a:latin typeface="Foundry Gridnik Medium" pitchFamily="50"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0" name="Rectangle 59"/>
          <p:cNvSpPr/>
          <p:nvPr userDrawn="1"/>
        </p:nvSpPr>
        <p:spPr>
          <a:xfrm>
            <a:off x="0" y="0"/>
            <a:ext cx="12188823" cy="6857107"/>
          </a:xfrm>
          <a:prstGeom prst="rect">
            <a:avLst/>
          </a:prstGeom>
          <a:solidFill>
            <a:srgbClr val="7F7F7F">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1" name="Picture 60" descr="title-back.jpg"/>
          <p:cNvPicPr>
            <a:picLocks noChangeAspect="1"/>
          </p:cNvPicPr>
          <p:nvPr userDrawn="1"/>
        </p:nvPicPr>
        <p:blipFill>
          <a:blip r:embed="rId2" cstate="email"/>
          <a:stretch>
            <a:fillRect/>
          </a:stretch>
        </p:blipFill>
        <p:spPr>
          <a:xfrm>
            <a:off x="0" y="893"/>
            <a:ext cx="12188824" cy="6856213"/>
          </a:xfrm>
          <a:prstGeom prst="rect">
            <a:avLst/>
          </a:prstGeom>
        </p:spPr>
      </p:pic>
      <p:sp>
        <p:nvSpPr>
          <p:cNvPr id="51" name="Freeform 50"/>
          <p:cNvSpPr/>
          <p:nvPr userDrawn="1"/>
        </p:nvSpPr>
        <p:spPr>
          <a:xfrm rot="-1260000">
            <a:off x="-937469" y="1197704"/>
            <a:ext cx="13624074" cy="2723194"/>
          </a:xfrm>
          <a:custGeom>
            <a:avLst/>
            <a:gdLst>
              <a:gd name="connsiteX0" fmla="*/ 0 w 12200027"/>
              <a:gd name="connsiteY0" fmla="*/ 0 h 2717800"/>
              <a:gd name="connsiteX1" fmla="*/ 12200027 w 12200027"/>
              <a:gd name="connsiteY1" fmla="*/ 0 h 2717800"/>
              <a:gd name="connsiteX2" fmla="*/ 12200027 w 12200027"/>
              <a:gd name="connsiteY2" fmla="*/ 2717800 h 2717800"/>
              <a:gd name="connsiteX3" fmla="*/ 0 w 12200027"/>
              <a:gd name="connsiteY3" fmla="*/ 2717800 h 2717800"/>
              <a:gd name="connsiteX4" fmla="*/ 0 w 12200027"/>
              <a:gd name="connsiteY4" fmla="*/ 0 h 2717800"/>
              <a:gd name="connsiteX0-1" fmla="*/ 167130 w 12200027"/>
              <a:gd name="connsiteY0-2" fmla="*/ 23345 h 2717800"/>
              <a:gd name="connsiteX1-3" fmla="*/ 12200027 w 12200027"/>
              <a:gd name="connsiteY1-4" fmla="*/ 0 h 2717800"/>
              <a:gd name="connsiteX2-5" fmla="*/ 12200027 w 12200027"/>
              <a:gd name="connsiteY2-6" fmla="*/ 2717800 h 2717800"/>
              <a:gd name="connsiteX3-7" fmla="*/ 0 w 12200027"/>
              <a:gd name="connsiteY3-8" fmla="*/ 2717800 h 2717800"/>
              <a:gd name="connsiteX4-9" fmla="*/ 167130 w 12200027"/>
              <a:gd name="connsiteY4-10" fmla="*/ 23345 h 2717800"/>
              <a:gd name="connsiteX0-11" fmla="*/ 1025170 w 13058067"/>
              <a:gd name="connsiteY0-12" fmla="*/ 23345 h 2717800"/>
              <a:gd name="connsiteX1-13" fmla="*/ 13058067 w 13058067"/>
              <a:gd name="connsiteY1-14" fmla="*/ 0 h 2717800"/>
              <a:gd name="connsiteX2-15" fmla="*/ 13058067 w 13058067"/>
              <a:gd name="connsiteY2-16" fmla="*/ 2717800 h 2717800"/>
              <a:gd name="connsiteX3-17" fmla="*/ 0 w 13058067"/>
              <a:gd name="connsiteY3-18" fmla="*/ 2694004 h 2717800"/>
              <a:gd name="connsiteX4-19" fmla="*/ 1025170 w 13058067"/>
              <a:gd name="connsiteY4-20" fmla="*/ 23345 h 2717800"/>
              <a:gd name="connsiteX0-21" fmla="*/ 1025170 w 13058067"/>
              <a:gd name="connsiteY0-22" fmla="*/ 0 h 2694455"/>
              <a:gd name="connsiteX1-23" fmla="*/ 12001451 w 13058067"/>
              <a:gd name="connsiteY1-24" fmla="*/ 992749 h 2694455"/>
              <a:gd name="connsiteX2-25" fmla="*/ 13058067 w 13058067"/>
              <a:gd name="connsiteY2-26" fmla="*/ 2694455 h 2694455"/>
              <a:gd name="connsiteX3-27" fmla="*/ 0 w 13058067"/>
              <a:gd name="connsiteY3-28" fmla="*/ 2670659 h 2694455"/>
              <a:gd name="connsiteX4-29" fmla="*/ 1025170 w 13058067"/>
              <a:gd name="connsiteY4-30" fmla="*/ 0 h 2694455"/>
              <a:gd name="connsiteX0-31" fmla="*/ 1025170 w 13058067"/>
              <a:gd name="connsiteY0-32" fmla="*/ 44589 h 2739044"/>
              <a:gd name="connsiteX1-33" fmla="*/ 10185052 w 13058067"/>
              <a:gd name="connsiteY1-34" fmla="*/ 0 h 2739044"/>
              <a:gd name="connsiteX2-35" fmla="*/ 13058067 w 13058067"/>
              <a:gd name="connsiteY2-36" fmla="*/ 2739044 h 2739044"/>
              <a:gd name="connsiteX3-37" fmla="*/ 0 w 13058067"/>
              <a:gd name="connsiteY3-38" fmla="*/ 2715248 h 2739044"/>
              <a:gd name="connsiteX4-39" fmla="*/ 1025170 w 13058067"/>
              <a:gd name="connsiteY4-40" fmla="*/ 44589 h 2739044"/>
              <a:gd name="connsiteX0-41" fmla="*/ 1025170 w 13058067"/>
              <a:gd name="connsiteY0-42" fmla="*/ 44589 h 2739044"/>
              <a:gd name="connsiteX1-43" fmla="*/ 10185052 w 13058067"/>
              <a:gd name="connsiteY1-44" fmla="*/ 0 h 2739044"/>
              <a:gd name="connsiteX2-45" fmla="*/ 11594561 w 13058067"/>
              <a:gd name="connsiteY2-46" fmla="*/ 1357272 h 2739044"/>
              <a:gd name="connsiteX3-47" fmla="*/ 13058067 w 13058067"/>
              <a:gd name="connsiteY3-48" fmla="*/ 2739044 h 2739044"/>
              <a:gd name="connsiteX4-49" fmla="*/ 0 w 13058067"/>
              <a:gd name="connsiteY4-50" fmla="*/ 2715248 h 2739044"/>
              <a:gd name="connsiteX5" fmla="*/ 1025170 w 13058067"/>
              <a:gd name="connsiteY5" fmla="*/ 44589 h 2739044"/>
              <a:gd name="connsiteX0-51" fmla="*/ 1025170 w 13595398"/>
              <a:gd name="connsiteY0-52" fmla="*/ 44589 h 2739044"/>
              <a:gd name="connsiteX1-53" fmla="*/ 10185052 w 13595398"/>
              <a:gd name="connsiteY1-54" fmla="*/ 0 h 2739044"/>
              <a:gd name="connsiteX2-55" fmla="*/ 13595398 w 13595398"/>
              <a:gd name="connsiteY2-56" fmla="*/ 1310066 h 2739044"/>
              <a:gd name="connsiteX3-57" fmla="*/ 13058067 w 13595398"/>
              <a:gd name="connsiteY3-58" fmla="*/ 2739044 h 2739044"/>
              <a:gd name="connsiteX4-59" fmla="*/ 0 w 13595398"/>
              <a:gd name="connsiteY4-60" fmla="*/ 2715248 h 2739044"/>
              <a:gd name="connsiteX5-61" fmla="*/ 1025170 w 13595398"/>
              <a:gd name="connsiteY5-62" fmla="*/ 44589 h 2739044"/>
              <a:gd name="connsiteX0-63" fmla="*/ 1025170 w 13595398"/>
              <a:gd name="connsiteY0-64" fmla="*/ 44589 h 2715248"/>
              <a:gd name="connsiteX1-65" fmla="*/ 10185052 w 13595398"/>
              <a:gd name="connsiteY1-66" fmla="*/ 0 h 2715248"/>
              <a:gd name="connsiteX2-67" fmla="*/ 13595398 w 13595398"/>
              <a:gd name="connsiteY2-68" fmla="*/ 1310066 h 2715248"/>
              <a:gd name="connsiteX3-69" fmla="*/ 13112020 w 13595398"/>
              <a:gd name="connsiteY3-70" fmla="*/ 2569307 h 2715248"/>
              <a:gd name="connsiteX4-71" fmla="*/ 0 w 13595398"/>
              <a:gd name="connsiteY4-72" fmla="*/ 2715248 h 2715248"/>
              <a:gd name="connsiteX5-73" fmla="*/ 1025170 w 13595398"/>
              <a:gd name="connsiteY5-74" fmla="*/ 44589 h 2715248"/>
              <a:gd name="connsiteX0-75" fmla="*/ 1025170 w 13595398"/>
              <a:gd name="connsiteY0-76" fmla="*/ 44589 h 2747154"/>
              <a:gd name="connsiteX1-77" fmla="*/ 10185052 w 13595398"/>
              <a:gd name="connsiteY1-78" fmla="*/ 0 h 2747154"/>
              <a:gd name="connsiteX2-79" fmla="*/ 13595398 w 13595398"/>
              <a:gd name="connsiteY2-80" fmla="*/ 1310066 h 2747154"/>
              <a:gd name="connsiteX3-81" fmla="*/ 13043751 w 13595398"/>
              <a:gd name="connsiteY3-82" fmla="*/ 2747154 h 2747154"/>
              <a:gd name="connsiteX4-83" fmla="*/ 0 w 13595398"/>
              <a:gd name="connsiteY4-84" fmla="*/ 2715248 h 2747154"/>
              <a:gd name="connsiteX5-85" fmla="*/ 1025170 w 13595398"/>
              <a:gd name="connsiteY5-86" fmla="*/ 44589 h 2747154"/>
              <a:gd name="connsiteX0-87" fmla="*/ 1025170 w 13595398"/>
              <a:gd name="connsiteY0-88" fmla="*/ 44589 h 2715248"/>
              <a:gd name="connsiteX1-89" fmla="*/ 10185052 w 13595398"/>
              <a:gd name="connsiteY1-90" fmla="*/ 0 h 2715248"/>
              <a:gd name="connsiteX2-91" fmla="*/ 13595398 w 13595398"/>
              <a:gd name="connsiteY2-92" fmla="*/ 1310066 h 2715248"/>
              <a:gd name="connsiteX3-93" fmla="*/ 13098366 w 13595398"/>
              <a:gd name="connsiteY3-94" fmla="*/ 2604877 h 2715248"/>
              <a:gd name="connsiteX4-95" fmla="*/ 0 w 13595398"/>
              <a:gd name="connsiteY4-96" fmla="*/ 2715248 h 2715248"/>
              <a:gd name="connsiteX5-97" fmla="*/ 1025170 w 13595398"/>
              <a:gd name="connsiteY5-98" fmla="*/ 44589 h 2715248"/>
              <a:gd name="connsiteX0-99" fmla="*/ 1025170 w 13595398"/>
              <a:gd name="connsiteY0-100" fmla="*/ 44589 h 2723442"/>
              <a:gd name="connsiteX1-101" fmla="*/ 10185052 w 13595398"/>
              <a:gd name="connsiteY1-102" fmla="*/ 0 h 2723442"/>
              <a:gd name="connsiteX2-103" fmla="*/ 13595398 w 13595398"/>
              <a:gd name="connsiteY2-104" fmla="*/ 1310066 h 2723442"/>
              <a:gd name="connsiteX3-105" fmla="*/ 13052853 w 13595398"/>
              <a:gd name="connsiteY3-106" fmla="*/ 2723442 h 2723442"/>
              <a:gd name="connsiteX4-107" fmla="*/ 0 w 13595398"/>
              <a:gd name="connsiteY4-108" fmla="*/ 2715248 h 2723442"/>
              <a:gd name="connsiteX5-109" fmla="*/ 1025170 w 13595398"/>
              <a:gd name="connsiteY5-110" fmla="*/ 44589 h 2723442"/>
              <a:gd name="connsiteX0-111" fmla="*/ 1025170 w 13595398"/>
              <a:gd name="connsiteY0-112" fmla="*/ 44341 h 2723194"/>
              <a:gd name="connsiteX1-113" fmla="*/ 10406499 w 13595398"/>
              <a:gd name="connsiteY1-114" fmla="*/ 0 h 2723194"/>
              <a:gd name="connsiteX2-115" fmla="*/ 13595398 w 13595398"/>
              <a:gd name="connsiteY2-116" fmla="*/ 1309818 h 2723194"/>
              <a:gd name="connsiteX3-117" fmla="*/ 13052853 w 13595398"/>
              <a:gd name="connsiteY3-118" fmla="*/ 2723194 h 2723194"/>
              <a:gd name="connsiteX4-119" fmla="*/ 0 w 13595398"/>
              <a:gd name="connsiteY4-120" fmla="*/ 2715000 h 2723194"/>
              <a:gd name="connsiteX5-121" fmla="*/ 1025170 w 13595398"/>
              <a:gd name="connsiteY5-122" fmla="*/ 44341 h 2723194"/>
              <a:gd name="connsiteX0-123" fmla="*/ 1025170 w 13624074"/>
              <a:gd name="connsiteY0-124" fmla="*/ 44341 h 2723194"/>
              <a:gd name="connsiteX1-125" fmla="*/ 10406499 w 13624074"/>
              <a:gd name="connsiteY1-126" fmla="*/ 0 h 2723194"/>
              <a:gd name="connsiteX2-127" fmla="*/ 13624074 w 13624074"/>
              <a:gd name="connsiteY2-128" fmla="*/ 1235111 h 2723194"/>
              <a:gd name="connsiteX3-129" fmla="*/ 13052853 w 13624074"/>
              <a:gd name="connsiteY3-130" fmla="*/ 2723194 h 2723194"/>
              <a:gd name="connsiteX4-131" fmla="*/ 0 w 13624074"/>
              <a:gd name="connsiteY4-132" fmla="*/ 2715000 h 2723194"/>
              <a:gd name="connsiteX5-133" fmla="*/ 1025170 w 13624074"/>
              <a:gd name="connsiteY5-134" fmla="*/ 44341 h 27231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61" y="connsiteY5-62"/>
              </a:cxn>
            </a:cxnLst>
            <a:rect l="l" t="t" r="r" b="b"/>
            <a:pathLst>
              <a:path w="13624074" h="2723194">
                <a:moveTo>
                  <a:pt x="1025170" y="44341"/>
                </a:moveTo>
                <a:lnTo>
                  <a:pt x="10406499" y="0"/>
                </a:lnTo>
                <a:lnTo>
                  <a:pt x="13624074" y="1235111"/>
                </a:lnTo>
                <a:lnTo>
                  <a:pt x="13052853" y="2723194"/>
                </a:lnTo>
                <a:lnTo>
                  <a:pt x="0" y="2715000"/>
                </a:lnTo>
                <a:lnTo>
                  <a:pt x="1025170" y="44341"/>
                </a:lnTo>
                <a:close/>
              </a:path>
            </a:pathLst>
          </a:cu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3" name="Freeform 52"/>
          <p:cNvSpPr/>
          <p:nvPr userDrawn="1"/>
        </p:nvSpPr>
        <p:spPr>
          <a:xfrm rot="-1260000">
            <a:off x="2658988" y="3340387"/>
            <a:ext cx="9999997" cy="770511"/>
          </a:xfrm>
          <a:custGeom>
            <a:avLst/>
            <a:gdLst>
              <a:gd name="connsiteX0" fmla="*/ 0 w 10017679"/>
              <a:gd name="connsiteY0" fmla="*/ 0 h 763723"/>
              <a:gd name="connsiteX1" fmla="*/ 10017679 w 10017679"/>
              <a:gd name="connsiteY1" fmla="*/ 0 h 763723"/>
              <a:gd name="connsiteX2" fmla="*/ 10017679 w 10017679"/>
              <a:gd name="connsiteY2" fmla="*/ 763723 h 763723"/>
              <a:gd name="connsiteX3" fmla="*/ 0 w 10017679"/>
              <a:gd name="connsiteY3" fmla="*/ 763723 h 763723"/>
              <a:gd name="connsiteX4" fmla="*/ 0 w 10017679"/>
              <a:gd name="connsiteY4" fmla="*/ 0 h 763723"/>
              <a:gd name="connsiteX0-1" fmla="*/ 0 w 10017679"/>
              <a:gd name="connsiteY0-2" fmla="*/ 0 h 763723"/>
              <a:gd name="connsiteX1-3" fmla="*/ 10017679 w 10017679"/>
              <a:gd name="connsiteY1-4" fmla="*/ 0 h 763723"/>
              <a:gd name="connsiteX2-5" fmla="*/ 9726277 w 10017679"/>
              <a:gd name="connsiteY2-6" fmla="*/ 706279 h 763723"/>
              <a:gd name="connsiteX3-7" fmla="*/ 0 w 10017679"/>
              <a:gd name="connsiteY3-8" fmla="*/ 763723 h 763723"/>
              <a:gd name="connsiteX4-9" fmla="*/ 0 w 10017679"/>
              <a:gd name="connsiteY4-10" fmla="*/ 0 h 763723"/>
              <a:gd name="connsiteX0-11" fmla="*/ 0 w 10017679"/>
              <a:gd name="connsiteY0-12" fmla="*/ 0 h 763723"/>
              <a:gd name="connsiteX1-13" fmla="*/ 10017679 w 10017679"/>
              <a:gd name="connsiteY1-14" fmla="*/ 0 h 763723"/>
              <a:gd name="connsiteX2-15" fmla="*/ 9708073 w 10017679"/>
              <a:gd name="connsiteY2-16" fmla="*/ 753704 h 763723"/>
              <a:gd name="connsiteX3-17" fmla="*/ 0 w 10017679"/>
              <a:gd name="connsiteY3-18" fmla="*/ 763723 h 763723"/>
              <a:gd name="connsiteX4-19" fmla="*/ 0 w 10017679"/>
              <a:gd name="connsiteY4-20" fmla="*/ 0 h 763723"/>
              <a:gd name="connsiteX0-21" fmla="*/ 0 w 9999997"/>
              <a:gd name="connsiteY0-22" fmla="*/ 6788 h 770511"/>
              <a:gd name="connsiteX1-23" fmla="*/ 9999997 w 9999997"/>
              <a:gd name="connsiteY1-24" fmla="*/ 0 h 770511"/>
              <a:gd name="connsiteX2-25" fmla="*/ 9708073 w 9999997"/>
              <a:gd name="connsiteY2-26" fmla="*/ 760492 h 770511"/>
              <a:gd name="connsiteX3-27" fmla="*/ 0 w 9999997"/>
              <a:gd name="connsiteY3-28" fmla="*/ 770511 h 770511"/>
              <a:gd name="connsiteX4-29" fmla="*/ 0 w 9999997"/>
              <a:gd name="connsiteY4-30" fmla="*/ 6788 h 77051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999997" h="770511">
                <a:moveTo>
                  <a:pt x="0" y="6788"/>
                </a:moveTo>
                <a:lnTo>
                  <a:pt x="9999997" y="0"/>
                </a:lnTo>
                <a:lnTo>
                  <a:pt x="9708073" y="760492"/>
                </a:lnTo>
                <a:lnTo>
                  <a:pt x="0" y="770511"/>
                </a:lnTo>
                <a:lnTo>
                  <a:pt x="0" y="6788"/>
                </a:lnTo>
                <a:close/>
              </a:path>
            </a:pathLst>
          </a:custGeom>
          <a:solidFill>
            <a:srgbClr val="41404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5" name="Subtitle 2"/>
          <p:cNvSpPr>
            <a:spLocks noGrp="1"/>
          </p:cNvSpPr>
          <p:nvPr>
            <p:ph type="subTitle" idx="1" hasCustomPrompt="1"/>
          </p:nvPr>
        </p:nvSpPr>
        <p:spPr bwMode="gray">
          <a:xfrm rot="-1260000">
            <a:off x="2702615" y="3447160"/>
            <a:ext cx="9513216" cy="713913"/>
          </a:xfrm>
          <a:prstGeom prst="rect">
            <a:avLst/>
          </a:prstGeom>
        </p:spPr>
        <p:txBody>
          <a:bodyPr lIns="121899" tIns="60949" rIns="121899" bIns="60949" anchor="ctr" anchorCtr="0"/>
          <a:lstStyle>
            <a:lvl1pPr marL="0" indent="0" algn="l" defTabSz="1219200" rtl="0" eaLnBrk="1" latinLnBrk="0" hangingPunct="1">
              <a:lnSpc>
                <a:spcPct val="90000"/>
              </a:lnSpc>
              <a:spcBef>
                <a:spcPct val="0"/>
              </a:spcBef>
              <a:buNone/>
              <a:defRPr lang="en-US" sz="2800" b="0" kern="1200" cap="none" spc="0" baseline="0" dirty="0">
                <a:solidFill>
                  <a:schemeClr val="bg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zh-CN" altLang="en-US" dirty="0"/>
              <a:t>单击此处编辑模板副标题样式</a:t>
            </a:r>
            <a:endParaRPr lang="en-US" dirty="0"/>
          </a:p>
        </p:txBody>
      </p:sp>
      <p:sp>
        <p:nvSpPr>
          <p:cNvPr id="56" name="Title 16"/>
          <p:cNvSpPr>
            <a:spLocks noGrp="1"/>
          </p:cNvSpPr>
          <p:nvPr>
            <p:ph type="title" hasCustomPrompt="1"/>
          </p:nvPr>
        </p:nvSpPr>
        <p:spPr bwMode="gray">
          <a:xfrm rot="-1260000">
            <a:off x="206968" y="1899200"/>
            <a:ext cx="9792873" cy="1972279"/>
          </a:xfrm>
          <a:prstGeom prst="rect">
            <a:avLst/>
          </a:prstGeom>
        </p:spPr>
        <p:txBody>
          <a:bodyPr lIns="121899" tIns="60949" rIns="121899" bIns="60949" anchor="ctr" anchorCtr="0"/>
          <a:lstStyle>
            <a:lvl1pPr marL="0" algn="l" defTabSz="1219200" rtl="0" eaLnBrk="1" latinLnBrk="0" hangingPunct="1">
              <a:lnSpc>
                <a:spcPts val="5800"/>
              </a:lnSpc>
              <a:spcBef>
                <a:spcPct val="0"/>
              </a:spcBef>
              <a:buNone/>
              <a:defRPr lang="en-US" sz="5600" b="0" kern="1200" cap="none" spc="0" baseline="0" dirty="0">
                <a:solidFill>
                  <a:schemeClr val="accent5"/>
                </a:solidFill>
                <a:latin typeface="Arial" panose="020B0604020202020204" pitchFamily="34" charset="0"/>
                <a:ea typeface="+mn-ea"/>
                <a:cs typeface="Arial" panose="020B0604020202020204" pitchFamily="34" charset="0"/>
              </a:defRPr>
            </a:lvl1pPr>
          </a:lstStyle>
          <a:p>
            <a:r>
              <a:rPr lang="zh-CN" altLang="en-US" dirty="0"/>
              <a:t>单击此处编辑</a:t>
            </a:r>
            <a:endParaRPr lang="en-US" dirty="0"/>
          </a:p>
        </p:txBody>
      </p:sp>
      <p:pic>
        <p:nvPicPr>
          <p:cNvPr id="58" name="Picture 57" descr="Kickoff2013-POS-Color.png"/>
          <p:cNvPicPr>
            <a:picLocks noChangeAspect="1"/>
          </p:cNvPicPr>
          <p:nvPr userDrawn="1"/>
        </p:nvPicPr>
        <p:blipFill>
          <a:blip r:embed="rId3" cstate="email"/>
          <a:stretch>
            <a:fillRect/>
          </a:stretch>
        </p:blipFill>
        <p:spPr>
          <a:xfrm>
            <a:off x="8498531" y="4155122"/>
            <a:ext cx="3324786" cy="2489441"/>
          </a:xfrm>
          <a:prstGeom prst="rect">
            <a:avLst/>
          </a:prstGeom>
        </p:spPr>
      </p:pic>
      <p:sp>
        <p:nvSpPr>
          <p:cNvPr id="62" name="Footer Placeholder 61"/>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gue Slide">
    <p:spTree>
      <p:nvGrpSpPr>
        <p:cNvPr id="1" name=""/>
        <p:cNvGrpSpPr/>
        <p:nvPr/>
      </p:nvGrpSpPr>
      <p:grpSpPr>
        <a:xfrm>
          <a:off x="0" y="0"/>
          <a:ext cx="0" cy="0"/>
          <a:chOff x="0" y="0"/>
          <a:chExt cx="0" cy="0"/>
        </a:xfrm>
      </p:grpSpPr>
      <p:sp>
        <p:nvSpPr>
          <p:cNvPr id="47" name="Rectangle 46"/>
          <p:cNvSpPr/>
          <p:nvPr userDrawn="1"/>
        </p:nvSpPr>
        <p:spPr>
          <a:xfrm>
            <a:off x="0" y="893"/>
            <a:ext cx="12188825" cy="6858000"/>
          </a:xfrm>
          <a:prstGeom prst="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48" name="Picture 47" descr="segue-back.png"/>
          <p:cNvPicPr>
            <a:picLocks noChangeAspect="1"/>
          </p:cNvPicPr>
          <p:nvPr userDrawn="1"/>
        </p:nvPicPr>
        <p:blipFill>
          <a:blip r:embed="rId2" cstate="email"/>
          <a:stretch>
            <a:fillRect/>
          </a:stretch>
        </p:blipFill>
        <p:spPr>
          <a:xfrm>
            <a:off x="0" y="893"/>
            <a:ext cx="12188824" cy="6856214"/>
          </a:xfrm>
          <a:prstGeom prst="rect">
            <a:avLst/>
          </a:prstGeom>
        </p:spPr>
      </p:pic>
      <p:sp>
        <p:nvSpPr>
          <p:cNvPr id="46" name="Title 16"/>
          <p:cNvSpPr>
            <a:spLocks noGrp="1"/>
          </p:cNvSpPr>
          <p:nvPr>
            <p:ph type="title"/>
          </p:nvPr>
        </p:nvSpPr>
        <p:spPr bwMode="gray">
          <a:xfrm rot="-1260000">
            <a:off x="125964" y="3113242"/>
            <a:ext cx="12251916" cy="737846"/>
          </a:xfrm>
          <a:prstGeom prst="rect">
            <a:avLst/>
          </a:prstGeom>
        </p:spPr>
        <p:txBody>
          <a:bodyPr lIns="121899" tIns="60949" rIns="121899" bIns="60949" anchor="ctr" anchorCtr="0"/>
          <a:lstStyle>
            <a:lvl1pPr marL="0" algn="l" defTabSz="1219200" rtl="0" eaLnBrk="1" latinLnBrk="0" hangingPunct="1">
              <a:lnSpc>
                <a:spcPts val="6480"/>
              </a:lnSpc>
              <a:spcBef>
                <a:spcPct val="0"/>
              </a:spcBef>
              <a:buNone/>
              <a:defRPr lang="en-US" sz="5600" b="0" kern="1200" cap="none" spc="0" baseline="0" dirty="0">
                <a:solidFill>
                  <a:schemeClr val="bg1"/>
                </a:solidFill>
                <a:latin typeface="+mj-ea"/>
                <a:ea typeface="+mj-ea"/>
                <a:cs typeface="Arial" panose="020B0604020202020204" pitchFamily="34" charset="0"/>
              </a:defRPr>
            </a:lvl1pPr>
          </a:lstStyle>
          <a:p>
            <a:endParaRPr lang="en-US" dirty="0"/>
          </a:p>
        </p:txBody>
      </p:sp>
      <p:sp>
        <p:nvSpPr>
          <p:cNvPr id="51" name="Footer Placeholder 50"/>
          <p:cNvSpPr>
            <a:spLocks noGrp="1"/>
          </p:cNvSpPr>
          <p:nvPr>
            <p:ph type="ftr" sz="quarter" idx="10"/>
          </p:nvPr>
        </p:nvSpPr>
        <p:spPr/>
        <p:txBody>
          <a:bodyPr/>
          <a:lstStyle>
            <a:lvl1pPr>
              <a:defRPr>
                <a:solidFill>
                  <a:schemeClr val="bg1">
                    <a:lumMod val="75000"/>
                  </a:schemeClr>
                </a:solidFill>
              </a:defRPr>
            </a:lvl1pPr>
          </a:lstStyle>
          <a:p>
            <a:endParaRPr lang="en-US" sz="1000" cap="all" dirty="0">
              <a:solidFill>
                <a:prstClr val="white">
                  <a:lumMod val="75000"/>
                </a:prstClr>
              </a:solidFill>
              <a:cs typeface="Arial" panose="020B0604020202020204" pitchFamily="34" charset="0"/>
            </a:endParaRPr>
          </a:p>
        </p:txBody>
      </p:sp>
      <p:pic>
        <p:nvPicPr>
          <p:cNvPr id="7" name="Picture 6" descr="Kickoff2013-POS-Color.png"/>
          <p:cNvPicPr>
            <a:picLocks noChangeAspect="1"/>
          </p:cNvPicPr>
          <p:nvPr userDrawn="1"/>
        </p:nvPicPr>
        <p:blipFill>
          <a:blip r:embed="rId3" cstate="email"/>
          <a:stretch>
            <a:fillRect/>
          </a:stretch>
        </p:blipFill>
        <p:spPr>
          <a:xfrm>
            <a:off x="8498531" y="4155122"/>
            <a:ext cx="3324786" cy="2489441"/>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_RED">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93"/>
            <a:ext cx="12190412" cy="6857107"/>
          </a:xfrm>
          <a:prstGeom prst="rect">
            <a:avLst/>
          </a:prstGeom>
        </p:spPr>
      </p:pic>
      <p:sp>
        <p:nvSpPr>
          <p:cNvPr id="17" name="Rectangle 16"/>
          <p:cNvSpPr/>
          <p:nvPr userDrawn="1"/>
        </p:nvSpPr>
        <p:spPr bwMode="black">
          <a:xfrm>
            <a:off x="0" y="6384631"/>
            <a:ext cx="12192000" cy="47336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cxnSp>
        <p:nvCxnSpPr>
          <p:cNvPr id="18" name="Straight Connector 17"/>
          <p:cNvCxnSpPr/>
          <p:nvPr userDrawn="1"/>
        </p:nvCxnSpPr>
        <p:spPr>
          <a:xfrm>
            <a:off x="0" y="6384631"/>
            <a:ext cx="12188952" cy="0"/>
          </a:xfrm>
          <a:prstGeom prst="line">
            <a:avLst/>
          </a:prstGeom>
          <a:ln w="38100">
            <a:solidFill>
              <a:schemeClr val="bg1"/>
            </a:solidFill>
          </a:ln>
          <a:effectLst>
            <a:outerShdw blurRad="25400" dist="127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1" name="Footer Placeholder 50"/>
          <p:cNvSpPr>
            <a:spLocks noGrp="1"/>
          </p:cNvSpPr>
          <p:nvPr>
            <p:ph type="ftr" sz="quarter" idx="10"/>
          </p:nvPr>
        </p:nvSpPr>
        <p:spPr>
          <a:xfrm>
            <a:off x="548640" y="6473952"/>
            <a:ext cx="3860800" cy="153888"/>
          </a:xfrm>
        </p:spPr>
        <p:txBody>
          <a:bodyPr/>
          <a:lstStyle>
            <a:lvl1pPr>
              <a:defRPr>
                <a:solidFill>
                  <a:schemeClr val="bg1"/>
                </a:solidFill>
              </a:defRPr>
            </a:lvl1pPr>
          </a:lstStyle>
          <a:p>
            <a:endParaRPr lang="en-US" sz="1000" dirty="0">
              <a:cs typeface="Arial" panose="020B0604020202020204" pitchFamily="34" charset="0"/>
            </a:endParaRPr>
          </a:p>
        </p:txBody>
      </p:sp>
      <p:sp>
        <p:nvSpPr>
          <p:cNvPr id="46" name="Title 16"/>
          <p:cNvSpPr>
            <a:spLocks noGrp="1"/>
          </p:cNvSpPr>
          <p:nvPr>
            <p:ph type="title" hasCustomPrompt="1"/>
          </p:nvPr>
        </p:nvSpPr>
        <p:spPr bwMode="gray">
          <a:xfrm>
            <a:off x="1764792" y="1709928"/>
            <a:ext cx="9582912" cy="2852928"/>
          </a:xfrm>
          <a:prstGeom prst="rect">
            <a:avLst/>
          </a:prstGeom>
        </p:spPr>
        <p:txBody>
          <a:bodyPr lIns="0" tIns="0" rIns="0" bIns="0" anchor="b" anchorCtr="0"/>
          <a:lstStyle>
            <a:lvl1pPr marL="0" algn="l" defTabSz="1219200" rtl="0" eaLnBrk="1" latinLnBrk="0" hangingPunct="1">
              <a:lnSpc>
                <a:spcPts val="6480"/>
              </a:lnSpc>
              <a:spcBef>
                <a:spcPct val="0"/>
              </a:spcBef>
              <a:buNone/>
              <a:defRPr lang="en-US" sz="4800" b="0" kern="1200" cap="none" spc="0" baseline="0" dirty="0">
                <a:solidFill>
                  <a:schemeClr val="bg1"/>
                </a:solidFill>
                <a:latin typeface="Arial" panose="020B0604020202020204" pitchFamily="34" charset="0"/>
                <a:ea typeface="+mn-ea"/>
                <a:cs typeface="Arial" panose="020B0604020202020204" pitchFamily="34" charset="0"/>
              </a:defRPr>
            </a:lvl1pPr>
          </a:lstStyle>
          <a:p>
            <a:r>
              <a:rPr lang="en-US" dirty="0"/>
              <a:t>Click to edit section header title</a:t>
            </a: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a:fillRect/>
          </a:stretch>
        </p:blipFill>
        <p:spPr bwMode="ltGray">
          <a:xfrm>
            <a:off x="1524" y="0"/>
            <a:ext cx="12188952" cy="711200"/>
          </a:xfrm>
          <a:prstGeom prst="rect">
            <a:avLst/>
          </a:prstGeom>
          <a:noFill/>
          <a:ln>
            <a:noFill/>
          </a:ln>
        </p:spPr>
      </p:pic>
      <p:sp>
        <p:nvSpPr>
          <p:cNvPr id="11" name="Text Placeholder 2"/>
          <p:cNvSpPr>
            <a:spLocks noGrp="1"/>
          </p:cNvSpPr>
          <p:nvPr>
            <p:ph type="body" idx="1" hasCustomPrompt="1"/>
          </p:nvPr>
        </p:nvSpPr>
        <p:spPr bwMode="white">
          <a:xfrm>
            <a:off x="1764792" y="4589463"/>
            <a:ext cx="9582658" cy="1500187"/>
          </a:xfrm>
          <a:prstGeom prst="rect">
            <a:avLst/>
          </a:prstGeo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subtitle text</a:t>
            </a:r>
          </a:p>
        </p:txBody>
      </p:sp>
      <p:cxnSp>
        <p:nvCxnSpPr>
          <p:cNvPr id="12" name="Straight Connector 11"/>
          <p:cNvCxnSpPr/>
          <p:nvPr userDrawn="1"/>
        </p:nvCxnSpPr>
        <p:spPr bwMode="white">
          <a:xfrm>
            <a:off x="1651781" y="4563269"/>
            <a:ext cx="0" cy="1816894"/>
          </a:xfrm>
          <a:prstGeom prst="line">
            <a:avLst/>
          </a:prstGeom>
          <a:ln w="12700">
            <a:solidFill>
              <a:schemeClr val="bg1"/>
            </a:solidFill>
            <a:tailEnd type="oval" w="lg" len="lg"/>
          </a:ln>
        </p:spPr>
        <p:style>
          <a:lnRef idx="1">
            <a:schemeClr val="accent1"/>
          </a:lnRef>
          <a:fillRef idx="0">
            <a:schemeClr val="accent1"/>
          </a:fillRef>
          <a:effectRef idx="0">
            <a:schemeClr val="accent1"/>
          </a:effectRef>
          <a:fontRef idx="minor">
            <a:schemeClr val="tx1"/>
          </a:fontRef>
        </p:style>
      </p:cxnSp>
      <p:sp>
        <p:nvSpPr>
          <p:cNvPr id="14" name="Oval 13"/>
          <p:cNvSpPr/>
          <p:nvPr userDrawn="1"/>
        </p:nvSpPr>
        <p:spPr bwMode="gray">
          <a:xfrm>
            <a:off x="1592345" y="6329604"/>
            <a:ext cx="118872" cy="11887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16" name="Freeform 5"/>
          <p:cNvSpPr>
            <a:spLocks noEditPoints="1"/>
          </p:cNvSpPr>
          <p:nvPr userDrawn="1"/>
        </p:nvSpPr>
        <p:spPr bwMode="white">
          <a:xfrm>
            <a:off x="1171990" y="4087549"/>
            <a:ext cx="347589" cy="346881"/>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328 w 412"/>
              <a:gd name="T21" fmla="*/ 206 h 412"/>
              <a:gd name="T22" fmla="*/ 260 w 412"/>
              <a:gd name="T23" fmla="*/ 274 h 412"/>
              <a:gd name="T24" fmla="*/ 222 w 412"/>
              <a:gd name="T25" fmla="*/ 274 h 412"/>
              <a:gd name="T26" fmla="*/ 271 w 412"/>
              <a:gd name="T27" fmla="*/ 225 h 412"/>
              <a:gd name="T28" fmla="*/ 90 w 412"/>
              <a:gd name="T29" fmla="*/ 225 h 412"/>
              <a:gd name="T30" fmla="*/ 90 w 412"/>
              <a:gd name="T31" fmla="*/ 218 h 412"/>
              <a:gd name="T32" fmla="*/ 90 w 412"/>
              <a:gd name="T33" fmla="*/ 194 h 412"/>
              <a:gd name="T34" fmla="*/ 90 w 412"/>
              <a:gd name="T35" fmla="*/ 187 h 412"/>
              <a:gd name="T36" fmla="*/ 271 w 412"/>
              <a:gd name="T37" fmla="*/ 187 h 412"/>
              <a:gd name="T38" fmla="*/ 222 w 412"/>
              <a:gd name="T39" fmla="*/ 138 h 412"/>
              <a:gd name="T40" fmla="*/ 260 w 412"/>
              <a:gd name="T41" fmla="*/ 138 h 412"/>
              <a:gd name="T42" fmla="*/ 328 w 412"/>
              <a:gd name="T43" fmla="*/ 20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2" h="412">
                <a:moveTo>
                  <a:pt x="206" y="0"/>
                </a:moveTo>
                <a:cubicBezTo>
                  <a:pt x="92" y="0"/>
                  <a:pt x="0" y="92"/>
                  <a:pt x="0" y="206"/>
                </a:cubicBezTo>
                <a:cubicBezTo>
                  <a:pt x="0" y="319"/>
                  <a:pt x="92" y="412"/>
                  <a:pt x="206" y="412"/>
                </a:cubicBezTo>
                <a:cubicBezTo>
                  <a:pt x="320" y="412"/>
                  <a:pt x="412" y="319"/>
                  <a:pt x="412" y="206"/>
                </a:cubicBezTo>
                <a:cubicBezTo>
                  <a:pt x="412" y="92"/>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328" y="206"/>
                </a:moveTo>
                <a:cubicBezTo>
                  <a:pt x="260" y="274"/>
                  <a:pt x="260" y="274"/>
                  <a:pt x="260" y="274"/>
                </a:cubicBezTo>
                <a:cubicBezTo>
                  <a:pt x="222" y="274"/>
                  <a:pt x="222" y="274"/>
                  <a:pt x="222" y="274"/>
                </a:cubicBezTo>
                <a:cubicBezTo>
                  <a:pt x="271" y="225"/>
                  <a:pt x="271" y="225"/>
                  <a:pt x="271" y="225"/>
                </a:cubicBezTo>
                <a:cubicBezTo>
                  <a:pt x="90" y="225"/>
                  <a:pt x="90" y="225"/>
                  <a:pt x="90" y="225"/>
                </a:cubicBezTo>
                <a:cubicBezTo>
                  <a:pt x="90" y="218"/>
                  <a:pt x="90" y="218"/>
                  <a:pt x="90" y="218"/>
                </a:cubicBezTo>
                <a:cubicBezTo>
                  <a:pt x="90" y="194"/>
                  <a:pt x="90" y="194"/>
                  <a:pt x="90" y="194"/>
                </a:cubicBezTo>
                <a:cubicBezTo>
                  <a:pt x="90" y="187"/>
                  <a:pt x="90" y="187"/>
                  <a:pt x="90" y="187"/>
                </a:cubicBezTo>
                <a:cubicBezTo>
                  <a:pt x="271" y="187"/>
                  <a:pt x="271" y="187"/>
                  <a:pt x="271" y="187"/>
                </a:cubicBezTo>
                <a:cubicBezTo>
                  <a:pt x="222" y="138"/>
                  <a:pt x="222" y="138"/>
                  <a:pt x="222" y="138"/>
                </a:cubicBezTo>
                <a:cubicBezTo>
                  <a:pt x="260" y="138"/>
                  <a:pt x="260" y="138"/>
                  <a:pt x="260" y="138"/>
                </a:cubicBezTo>
                <a:lnTo>
                  <a:pt x="328" y="206"/>
                </a:lnTo>
                <a:close/>
              </a:path>
            </a:pathLst>
          </a:custGeom>
          <a:solidFill>
            <a:schemeClr val="bg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Only - No Background">
    <p:spTree>
      <p:nvGrpSpPr>
        <p:cNvPr id="1" name=""/>
        <p:cNvGrpSpPr/>
        <p:nvPr/>
      </p:nvGrpSpPr>
      <p:grpSpPr>
        <a:xfrm>
          <a:off x="0" y="0"/>
          <a:ext cx="0" cy="0"/>
          <a:chOff x="0" y="0"/>
          <a:chExt cx="0" cy="0"/>
        </a:xfrm>
      </p:grpSpPr>
      <p:sp>
        <p:nvSpPr>
          <p:cNvPr id="14"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pic>
        <p:nvPicPr>
          <p:cNvPr id="9" name="Picture 8" descr="content-back-withText.jpg"/>
          <p:cNvPicPr>
            <a:picLocks noChangeAspect="1"/>
          </p:cNvPicPr>
          <p:nvPr userDrawn="1"/>
        </p:nvPicPr>
        <p:blipFill>
          <a:blip r:embed="rId2" cstate="email"/>
          <a:srcRect/>
          <a:stretch>
            <a:fillRect/>
          </a:stretch>
        </p:blipFill>
        <p:spPr>
          <a:xfrm>
            <a:off x="205460" y="253524"/>
            <a:ext cx="11983364" cy="599514"/>
          </a:xfrm>
          <a:prstGeom prst="rect">
            <a:avLst/>
          </a:prstGeom>
        </p:spPr>
      </p:pic>
      <p:sp>
        <p:nvSpPr>
          <p:cNvPr id="11"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1"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marL="0" algn="l" defTabSz="1219200" rtl="0" eaLnBrk="1" latinLnBrk="0" hangingPunct="1">
              <a:lnSpc>
                <a:spcPct val="100000"/>
              </a:lnSpc>
              <a:spcBef>
                <a:spcPct val="0"/>
              </a:spcBef>
              <a:buNone/>
              <a:tabLst>
                <a:tab pos="1218565" algn="l"/>
              </a:tabLst>
              <a:defRPr lang="en-US" sz="3600" b="1" kern="1200" cap="none" spc="0" baseline="0" dirty="0">
                <a:solidFill>
                  <a:schemeClr val="bg1"/>
                </a:solidFill>
                <a:latin typeface="+mj-ea"/>
                <a:ea typeface="+mj-ea"/>
                <a:cs typeface="Arial" panose="020B0604020202020204" pitchFamily="34" charset="0"/>
              </a:defRPr>
            </a:lvl1pPr>
          </a:lstStyle>
          <a:p>
            <a:endParaRPr lang="en-US" dirty="0"/>
          </a:p>
        </p:txBody>
      </p:sp>
      <p:sp>
        <p:nvSpPr>
          <p:cNvPr id="5"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6"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7" name="Rectangle 6"/>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0" name="Footer Placeholder 9"/>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 With Background">
    <p:spTree>
      <p:nvGrpSpPr>
        <p:cNvPr id="1" name=""/>
        <p:cNvGrpSpPr/>
        <p:nvPr/>
      </p:nvGrpSpPr>
      <p:grpSpPr>
        <a:xfrm>
          <a:off x="0" y="0"/>
          <a:ext cx="0" cy="0"/>
          <a:chOff x="0" y="0"/>
          <a:chExt cx="0" cy="0"/>
        </a:xfrm>
      </p:grpSpPr>
      <p:pic>
        <p:nvPicPr>
          <p:cNvPr id="10" name="Picture 9" descr="content-back-withText.jpg"/>
          <p:cNvPicPr>
            <a:picLocks noChangeAspect="1"/>
          </p:cNvPicPr>
          <p:nvPr userDrawn="1"/>
        </p:nvPicPr>
        <p:blipFill>
          <a:blip r:embed="rId2" cstate="email"/>
          <a:stretch>
            <a:fillRect/>
          </a:stretch>
        </p:blipFill>
        <p:spPr>
          <a:xfrm>
            <a:off x="-168121" y="1787"/>
            <a:ext cx="12188823" cy="6856213"/>
          </a:xfrm>
          <a:prstGeom prst="rect">
            <a:avLst/>
          </a:prstGeom>
        </p:spPr>
      </p:pic>
      <p:sp>
        <p:nvSpPr>
          <p:cNvPr id="14"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1"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1"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endParaRPr lang="en-US" dirty="0"/>
          </a:p>
        </p:txBody>
      </p:sp>
      <p:sp>
        <p:nvSpPr>
          <p:cNvPr id="5"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6"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7" name="Rectangle 6"/>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2" name="Footer Placeholder 11"/>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 No Background">
    <p:spTree>
      <p:nvGrpSpPr>
        <p:cNvPr id="1" name=""/>
        <p:cNvGrpSpPr/>
        <p:nvPr/>
      </p:nvGrpSpPr>
      <p:grpSpPr>
        <a:xfrm>
          <a:off x="0" y="0"/>
          <a:ext cx="0" cy="0"/>
          <a:chOff x="0" y="0"/>
          <a:chExt cx="0" cy="0"/>
        </a:xfrm>
      </p:grpSpPr>
      <p:sp>
        <p:nvSpPr>
          <p:cNvPr id="11"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pic>
        <p:nvPicPr>
          <p:cNvPr id="14" name="Picture 13" descr="content-back-withText.jpg"/>
          <p:cNvPicPr>
            <a:picLocks noChangeAspect="1"/>
          </p:cNvPicPr>
          <p:nvPr userDrawn="1"/>
        </p:nvPicPr>
        <p:blipFill>
          <a:blip r:embed="rId2" cstate="email"/>
          <a:srcRect/>
          <a:stretch>
            <a:fillRect/>
          </a:stretch>
        </p:blipFill>
        <p:spPr>
          <a:xfrm>
            <a:off x="205460" y="253524"/>
            <a:ext cx="11983364" cy="599514"/>
          </a:xfrm>
          <a:prstGeom prst="rect">
            <a:avLst/>
          </a:prstGeom>
        </p:spPr>
      </p:pic>
      <p:sp>
        <p:nvSpPr>
          <p:cNvPr id="9" name="Content Placeholder 2"/>
          <p:cNvSpPr>
            <a:spLocks noGrp="1"/>
          </p:cNvSpPr>
          <p:nvPr>
            <p:ph sz="half" idx="1"/>
          </p:nvPr>
        </p:nvSpPr>
        <p:spPr bwMode="gray">
          <a:xfrm>
            <a:off x="277145" y="1335024"/>
            <a:ext cx="11723382" cy="5039399"/>
          </a:xfrm>
          <a:prstGeom prst="rect">
            <a:avLst/>
          </a:prstGeom>
        </p:spPr>
        <p:txBody>
          <a:bodyPr lIns="121899" tIns="60949" rIns="121899" bIns="60949"/>
          <a:lstStyle>
            <a:lvl1pPr>
              <a:defRPr lang="zh-CN" altLang="en-US" sz="3200" dirty="0" smtClean="0">
                <a:solidFill>
                  <a:srgbClr val="414042"/>
                </a:solidFill>
                <a:latin typeface="微软雅黑" panose="020B0503020204020204" pitchFamily="34" charset="-122"/>
                <a:ea typeface="微软雅黑" panose="020B0503020204020204" pitchFamily="34" charset="-122"/>
              </a:defRPr>
            </a:lvl1pPr>
            <a:lvl2pPr>
              <a:defRPr lang="zh-CN" altLang="en-US" sz="2800" dirty="0" smtClean="0">
                <a:solidFill>
                  <a:srgbClr val="939598"/>
                </a:solidFill>
                <a:latin typeface="微软雅黑" panose="020B0503020204020204" pitchFamily="34" charset="-122"/>
                <a:ea typeface="微软雅黑" panose="020B0503020204020204" pitchFamily="34" charset="-122"/>
              </a:defRPr>
            </a:lvl2pPr>
            <a:lvl3pPr>
              <a:defRPr lang="zh-CN" altLang="en-US" sz="2400" dirty="0" smtClean="0">
                <a:solidFill>
                  <a:srgbClr val="939598"/>
                </a:solidFill>
                <a:latin typeface="微软雅黑" panose="020B0503020204020204" pitchFamily="34" charset="-122"/>
                <a:ea typeface="微软雅黑" panose="020B0503020204020204" pitchFamily="34" charset="-122"/>
              </a:defRPr>
            </a:lvl3pPr>
            <a:lvl4pPr>
              <a:defRPr lang="zh-CN" altLang="en-US" sz="2000" dirty="0" smtClean="0">
                <a:solidFill>
                  <a:srgbClr val="939598"/>
                </a:solidFill>
                <a:latin typeface="微软雅黑" panose="020B0503020204020204" pitchFamily="34" charset="-122"/>
                <a:ea typeface="微软雅黑" panose="020B0503020204020204" pitchFamily="34" charset="-122"/>
              </a:defRPr>
            </a:lvl4pPr>
            <a:lvl5pPr>
              <a:defRPr lang="zh-CN" altLang="en-US" sz="2000" dirty="0">
                <a:solidFill>
                  <a:srgbClr val="939598"/>
                </a:solidFill>
                <a:latin typeface="微软雅黑" panose="020B0503020204020204" pitchFamily="34" charset="-122"/>
                <a:ea typeface="微软雅黑" panose="020B0503020204020204" pitchFamily="34" charset="-122"/>
              </a:defRPr>
            </a:lvl5pPr>
          </a:lstStyle>
          <a:p>
            <a:pPr marL="226695" lvl="0" indent="-226695">
              <a:lnSpc>
                <a:spcPct val="95000"/>
              </a:lnSpc>
              <a:spcBef>
                <a:spcPts val="800"/>
              </a:spcBef>
              <a:buClr>
                <a:schemeClr val="accent1"/>
              </a:buClr>
            </a:pPr>
            <a:r>
              <a:rPr lang="zh-CN" altLang="en-US" dirty="0"/>
              <a:t>单击此处编辑母版文本样式</a:t>
            </a:r>
          </a:p>
          <a:p>
            <a:pPr marL="609600" lvl="1" indent="-228600">
              <a:lnSpc>
                <a:spcPct val="95000"/>
              </a:lnSpc>
              <a:spcBef>
                <a:spcPts val="800"/>
              </a:spcBef>
              <a:buClr>
                <a:schemeClr val="accent1"/>
              </a:buClr>
              <a:buFont typeface="Arial" panose="020B0604020202020204" pitchFamily="34" charset="0"/>
              <a:buChar char="–"/>
            </a:pPr>
            <a:r>
              <a:rPr lang="zh-CN" altLang="en-US" dirty="0"/>
              <a:t>第二级</a:t>
            </a:r>
          </a:p>
          <a:p>
            <a:pPr marL="835660" lvl="2" indent="-150495">
              <a:lnSpc>
                <a:spcPct val="95000"/>
              </a:lnSpc>
              <a:spcBef>
                <a:spcPts val="800"/>
              </a:spcBef>
              <a:buClr>
                <a:schemeClr val="accent1"/>
              </a:buClr>
              <a:buFont typeface="Arial" panose="020B0604020202020204" pitchFamily="34" charset="0"/>
              <a:buChar char="–"/>
            </a:pPr>
            <a:r>
              <a:rPr lang="zh-CN" altLang="en-US" dirty="0"/>
              <a:t>第三级</a:t>
            </a:r>
          </a:p>
          <a:p>
            <a:pPr marL="1146810" lvl="3" indent="-156845">
              <a:lnSpc>
                <a:spcPct val="95000"/>
              </a:lnSpc>
              <a:spcBef>
                <a:spcPts val="800"/>
              </a:spcBef>
              <a:buClr>
                <a:schemeClr val="accent1"/>
              </a:buClr>
              <a:buFont typeface="Arial" panose="020B0604020202020204" pitchFamily="34" charset="0"/>
              <a:buChar char="–"/>
            </a:pPr>
            <a:r>
              <a:rPr lang="zh-CN" altLang="en-US" dirty="0"/>
              <a:t>第四级</a:t>
            </a:r>
          </a:p>
          <a:p>
            <a:pPr marL="1445260" lvl="4" indent="-150495">
              <a:lnSpc>
                <a:spcPct val="95000"/>
              </a:lnSpc>
              <a:spcBef>
                <a:spcPts val="800"/>
              </a:spcBef>
              <a:buClr>
                <a:schemeClr val="accent1"/>
              </a:buClr>
              <a:buFont typeface="Arial" panose="020B0604020202020204" pitchFamily="34" charset="0"/>
              <a:buChar char="–"/>
            </a:pPr>
            <a:r>
              <a:rPr lang="zh-CN" altLang="en-US" dirty="0"/>
              <a:t>第五级</a:t>
            </a:r>
          </a:p>
        </p:txBody>
      </p:sp>
      <p:sp>
        <p:nvSpPr>
          <p:cNvPr id="6"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endParaRPr lang="en-US" dirty="0"/>
          </a:p>
        </p:txBody>
      </p:sp>
      <p:sp>
        <p:nvSpPr>
          <p:cNvPr id="7"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8"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0"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Rectangle 11"/>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5" name="Footer Placeholder 14"/>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 With Background">
    <p:spTree>
      <p:nvGrpSpPr>
        <p:cNvPr id="1" name=""/>
        <p:cNvGrpSpPr/>
        <p:nvPr/>
      </p:nvGrpSpPr>
      <p:grpSpPr>
        <a:xfrm>
          <a:off x="0" y="0"/>
          <a:ext cx="0" cy="0"/>
          <a:chOff x="0" y="0"/>
          <a:chExt cx="0" cy="0"/>
        </a:xfrm>
      </p:grpSpPr>
      <p:pic>
        <p:nvPicPr>
          <p:cNvPr id="14" name="Picture 13"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11"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9" name="Content Placeholder 2"/>
          <p:cNvSpPr>
            <a:spLocks noGrp="1"/>
          </p:cNvSpPr>
          <p:nvPr>
            <p:ph sz="half" idx="1"/>
          </p:nvPr>
        </p:nvSpPr>
        <p:spPr bwMode="gray">
          <a:xfrm>
            <a:off x="277145" y="1335024"/>
            <a:ext cx="11723382" cy="5039399"/>
          </a:xfrm>
          <a:prstGeom prst="rect">
            <a:avLst/>
          </a:prstGeom>
        </p:spPr>
        <p:txBody>
          <a:bodyPr lIns="121899" tIns="60949" rIns="121899" bIns="60949"/>
          <a:lstStyle>
            <a:lvl1pPr marL="226695" indent="-226695">
              <a:lnSpc>
                <a:spcPct val="95000"/>
              </a:lnSpc>
              <a:spcBef>
                <a:spcPts val="800"/>
              </a:spcBef>
              <a:buClr>
                <a:schemeClr val="accent1"/>
              </a:buClr>
              <a:defRPr sz="3200">
                <a:solidFill>
                  <a:srgbClr val="414042"/>
                </a:solidFill>
                <a:latin typeface="微软雅黑" panose="020B0503020204020204" pitchFamily="34" charset="-122"/>
                <a:ea typeface="微软雅黑" panose="020B0503020204020204" pitchFamily="34" charset="-122"/>
                <a:cs typeface="Arial" panose="020B0604020202020204" pitchFamily="34" charset="0"/>
              </a:defRPr>
            </a:lvl1pPr>
            <a:lvl2pPr marL="609600" indent="-228600">
              <a:lnSpc>
                <a:spcPct val="95000"/>
              </a:lnSpc>
              <a:spcBef>
                <a:spcPts val="800"/>
              </a:spcBef>
              <a:buClr>
                <a:schemeClr val="accent1"/>
              </a:buClr>
              <a:buFont typeface="Arial" panose="020B0604020202020204" pitchFamily="34" charset="0"/>
              <a:buChar char="–"/>
              <a:defRPr sz="2800">
                <a:solidFill>
                  <a:srgbClr val="939598"/>
                </a:solidFill>
                <a:latin typeface="微软雅黑" panose="020B0503020204020204" pitchFamily="34" charset="-122"/>
                <a:ea typeface="微软雅黑" panose="020B0503020204020204" pitchFamily="34" charset="-122"/>
                <a:cs typeface="Arial" panose="020B0604020202020204" pitchFamily="34" charset="0"/>
              </a:defRPr>
            </a:lvl2pPr>
            <a:lvl3pPr marL="835660" indent="-150495">
              <a:lnSpc>
                <a:spcPct val="95000"/>
              </a:lnSpc>
              <a:spcBef>
                <a:spcPts val="800"/>
              </a:spcBef>
              <a:buClr>
                <a:schemeClr val="accent1"/>
              </a:buClr>
              <a:buFont typeface="Arial" panose="020B0604020202020204" pitchFamily="34" charset="0"/>
              <a:buChar char="–"/>
              <a:defRPr sz="2400">
                <a:solidFill>
                  <a:srgbClr val="939598"/>
                </a:solidFill>
                <a:latin typeface="微软雅黑" panose="020B0503020204020204" pitchFamily="34" charset="-122"/>
                <a:ea typeface="微软雅黑" panose="020B0503020204020204" pitchFamily="34" charset="-122"/>
                <a:cs typeface="Arial" panose="020B0604020202020204" pitchFamily="34" charset="0"/>
              </a:defRPr>
            </a:lvl3pPr>
            <a:lvl4pPr marL="1146810" indent="-156845">
              <a:lnSpc>
                <a:spcPct val="95000"/>
              </a:lnSpc>
              <a:spcBef>
                <a:spcPts val="800"/>
              </a:spcBef>
              <a:buClr>
                <a:schemeClr val="accent1"/>
              </a:buClr>
              <a:buFont typeface="Arial" panose="020B0604020202020204" pitchFamily="34" charset="0"/>
              <a:buChar char="–"/>
              <a:defRPr sz="2000">
                <a:solidFill>
                  <a:srgbClr val="939598"/>
                </a:solidFill>
                <a:latin typeface="微软雅黑" panose="020B0503020204020204" pitchFamily="34" charset="-122"/>
                <a:ea typeface="微软雅黑" panose="020B0503020204020204" pitchFamily="34" charset="-122"/>
                <a:cs typeface="Arial" panose="020B0604020202020204" pitchFamily="34" charset="0"/>
              </a:defRPr>
            </a:lvl4pPr>
            <a:lvl5pPr marL="1445260" indent="-150495">
              <a:lnSpc>
                <a:spcPct val="95000"/>
              </a:lnSpc>
              <a:spcBef>
                <a:spcPts val="800"/>
              </a:spcBef>
              <a:buClr>
                <a:schemeClr val="accent1"/>
              </a:buClr>
              <a:buFont typeface="Arial" panose="020B0604020202020204" pitchFamily="34" charset="0"/>
              <a:buChar char="–"/>
              <a:defRPr sz="2000">
                <a:solidFill>
                  <a:srgbClr val="939598"/>
                </a:solidFill>
                <a:latin typeface="微软雅黑" panose="020B0503020204020204" pitchFamily="34" charset="-122"/>
                <a:ea typeface="微软雅黑" panose="020B0503020204020204" pitchFamily="34" charset="-122"/>
                <a:cs typeface="Arial" panose="020B0604020202020204" pitchFamily="34" charset="0"/>
              </a:defRPr>
            </a:lvl5pPr>
            <a:lvl6pPr>
              <a:defRPr sz="2400"/>
            </a:lvl6pPr>
            <a:lvl7pPr>
              <a:defRPr sz="2400"/>
            </a:lvl7pPr>
            <a:lvl8pPr>
              <a:defRPr sz="2400"/>
            </a:lvl8pPr>
            <a:lvl9pPr>
              <a:defRPr sz="24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endParaRPr lang="en-US" dirty="0"/>
          </a:p>
        </p:txBody>
      </p:sp>
      <p:sp>
        <p:nvSpPr>
          <p:cNvPr id="7"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8"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0"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Rectangle 11"/>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5" name="Footer Placeholder 14"/>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with Subtitle Content - With Background">
    <p:spTree>
      <p:nvGrpSpPr>
        <p:cNvPr id="1" name=""/>
        <p:cNvGrpSpPr/>
        <p:nvPr/>
      </p:nvGrpSpPr>
      <p:grpSpPr>
        <a:xfrm>
          <a:off x="0" y="0"/>
          <a:ext cx="0" cy="0"/>
          <a:chOff x="0" y="0"/>
          <a:chExt cx="0" cy="0"/>
        </a:xfrm>
      </p:grpSpPr>
      <p:pic>
        <p:nvPicPr>
          <p:cNvPr id="14" name="Picture 13"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8"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2" name="Content Placeholder 2"/>
          <p:cNvSpPr>
            <a:spLocks noGrp="1"/>
          </p:cNvSpPr>
          <p:nvPr>
            <p:ph sz="half" idx="1"/>
          </p:nvPr>
        </p:nvSpPr>
        <p:spPr bwMode="gray">
          <a:xfrm>
            <a:off x="277145" y="1795884"/>
            <a:ext cx="11723382" cy="4649239"/>
          </a:xfrm>
          <a:prstGeom prst="rect">
            <a:avLst/>
          </a:prstGeom>
        </p:spPr>
        <p:txBody>
          <a:bodyPr lIns="121899" tIns="60949" rIns="121899" bIns="60949"/>
          <a:lstStyle>
            <a:lvl1pPr>
              <a:defRPr lang="en-US" sz="3200" dirty="0" smtClean="0">
                <a:solidFill>
                  <a:srgbClr val="414042"/>
                </a:solidFill>
                <a:latin typeface="微软雅黑" panose="020B0503020204020204" pitchFamily="34" charset="-122"/>
                <a:ea typeface="微软雅黑" panose="020B0503020204020204" pitchFamily="34" charset="-122"/>
              </a:defRPr>
            </a:lvl1pPr>
            <a:lvl2pPr>
              <a:defRPr lang="en-US" sz="2800" dirty="0" smtClean="0">
                <a:solidFill>
                  <a:srgbClr val="939598"/>
                </a:solidFill>
                <a:latin typeface="微软雅黑" panose="020B0503020204020204" pitchFamily="34" charset="-122"/>
                <a:ea typeface="微软雅黑" panose="020B0503020204020204" pitchFamily="34" charset="-122"/>
              </a:defRPr>
            </a:lvl2pPr>
            <a:lvl3pPr>
              <a:defRPr lang="en-US" sz="2400" dirty="0" smtClean="0">
                <a:solidFill>
                  <a:srgbClr val="939598"/>
                </a:solidFill>
                <a:latin typeface="微软雅黑" panose="020B0503020204020204" pitchFamily="34" charset="-122"/>
                <a:ea typeface="微软雅黑" panose="020B0503020204020204" pitchFamily="34" charset="-122"/>
              </a:defRPr>
            </a:lvl3pPr>
            <a:lvl4pPr>
              <a:defRPr lang="en-US" sz="2000" dirty="0" smtClean="0">
                <a:solidFill>
                  <a:srgbClr val="939598"/>
                </a:solidFill>
                <a:latin typeface="微软雅黑" panose="020B0503020204020204" pitchFamily="34" charset="-122"/>
                <a:ea typeface="微软雅黑" panose="020B0503020204020204" pitchFamily="34" charset="-122"/>
              </a:defRPr>
            </a:lvl4pPr>
            <a:lvl5pPr>
              <a:defRPr lang="en-US" sz="2000" dirty="0">
                <a:solidFill>
                  <a:srgbClr val="939598"/>
                </a:solidFill>
                <a:latin typeface="微软雅黑" panose="020B0503020204020204" pitchFamily="34" charset="-122"/>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3" name="Text Placeholder 2"/>
          <p:cNvSpPr>
            <a:spLocks noGrp="1"/>
          </p:cNvSpPr>
          <p:nvPr>
            <p:ph type="body" idx="10"/>
          </p:nvPr>
        </p:nvSpPr>
        <p:spPr bwMode="gray">
          <a:xfrm>
            <a:off x="270421" y="853038"/>
            <a:ext cx="11723382" cy="639763"/>
          </a:xfrm>
          <a:prstGeom prst="rect">
            <a:avLst/>
          </a:prstGeom>
        </p:spPr>
        <p:txBody>
          <a:bodyPr lIns="121899" tIns="60949" rIns="121899" bIns="60949" anchor="ctr" anchorCtr="0">
            <a:normAutofit/>
          </a:bodyPr>
          <a:lstStyle>
            <a:lvl1pPr marL="0" indent="0">
              <a:buNone/>
              <a:defRPr sz="3200" b="1">
                <a:solidFill>
                  <a:schemeClr val="tx2"/>
                </a:solidFill>
                <a:latin typeface="微软雅黑" panose="020B0503020204020204" pitchFamily="34" charset="-122"/>
                <a:ea typeface="微软雅黑" panose="020B0503020204020204" pitchFamily="34" charset="-122"/>
                <a:cs typeface="Arial" panose="020B0604020202020204" pitchFamily="34" charset="0"/>
              </a:defRPr>
            </a:lvl1pPr>
            <a:lvl2pPr marL="609600" indent="0">
              <a:buNone/>
              <a:defRPr sz="2700" b="1"/>
            </a:lvl2pPr>
            <a:lvl3pPr marL="1219200" indent="0">
              <a:buNone/>
              <a:defRPr sz="2400" b="1"/>
            </a:lvl3pPr>
            <a:lvl4pPr marL="1828165" indent="0">
              <a:buNone/>
              <a:defRPr sz="2100" b="1"/>
            </a:lvl4pPr>
            <a:lvl5pPr marL="2437765" indent="0">
              <a:buNone/>
              <a:defRPr sz="2100" b="1"/>
            </a:lvl5pPr>
            <a:lvl6pPr marL="3047365" indent="0">
              <a:buNone/>
              <a:defRPr sz="2100" b="1"/>
            </a:lvl6pPr>
            <a:lvl7pPr marL="3656965" indent="0">
              <a:buNone/>
              <a:defRPr sz="2100" b="1"/>
            </a:lvl7pPr>
            <a:lvl8pPr marL="4266565" indent="0">
              <a:buNone/>
              <a:defRPr sz="2100" b="1"/>
            </a:lvl8pPr>
            <a:lvl9pPr marL="4876165" indent="0">
              <a:buNone/>
              <a:defRPr sz="2100" b="1"/>
            </a:lvl9pPr>
          </a:lstStyle>
          <a:p>
            <a:pPr lvl="0"/>
            <a:endParaRPr lang="en-US" dirty="0"/>
          </a:p>
        </p:txBody>
      </p:sp>
      <p:sp>
        <p:nvSpPr>
          <p:cNvPr id="9"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endParaRPr lang="en-US" dirty="0"/>
          </a:p>
        </p:txBody>
      </p:sp>
      <p:sp>
        <p:nvSpPr>
          <p:cNvPr id="10"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7"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1"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Rectangle 11"/>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5" name="Footer Placeholder 14"/>
          <p:cNvSpPr>
            <a:spLocks noGrp="1"/>
          </p:cNvSpPr>
          <p:nvPr>
            <p:ph type="ftr" sz="quarter" idx="11"/>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lumn Slide - With Background">
    <p:spTree>
      <p:nvGrpSpPr>
        <p:cNvPr id="1" name=""/>
        <p:cNvGrpSpPr/>
        <p:nvPr/>
      </p:nvGrpSpPr>
      <p:grpSpPr>
        <a:xfrm>
          <a:off x="0" y="0"/>
          <a:ext cx="0" cy="0"/>
          <a:chOff x="0" y="0"/>
          <a:chExt cx="0" cy="0"/>
        </a:xfrm>
      </p:grpSpPr>
      <p:pic>
        <p:nvPicPr>
          <p:cNvPr id="17" name="Picture 16"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22" name="Content Placeholder 2"/>
          <p:cNvSpPr>
            <a:spLocks noGrp="1"/>
          </p:cNvSpPr>
          <p:nvPr userDrawn="1">
            <p:ph sz="half" idx="1"/>
          </p:nvPr>
        </p:nvSpPr>
        <p:spPr bwMode="gray">
          <a:xfrm>
            <a:off x="283464" y="1335024"/>
            <a:ext cx="5605289" cy="5048191"/>
          </a:xfrm>
          <a:prstGeom prst="rect">
            <a:avLst/>
          </a:prstGeom>
        </p:spPr>
        <p:txBody>
          <a:bodyPr lIns="121899" tIns="60949" rIns="121899" bIns="60949"/>
          <a:lstStyle>
            <a:lvl1pPr marL="226695" indent="-226695">
              <a:lnSpc>
                <a:spcPct val="95000"/>
              </a:lnSpc>
              <a:spcBef>
                <a:spcPts val="800"/>
              </a:spcBef>
              <a:buClr>
                <a:schemeClr val="accent1"/>
              </a:buClr>
              <a:defRPr sz="2400">
                <a:solidFill>
                  <a:srgbClr val="414042"/>
                </a:solidFill>
                <a:latin typeface="Arial" panose="020B0604020202020204" pitchFamily="34" charset="0"/>
                <a:cs typeface="Arial" panose="020B0604020202020204" pitchFamily="34" charset="0"/>
              </a:defRPr>
            </a:lvl1pPr>
            <a:lvl2pPr marL="609600" indent="-228600">
              <a:lnSpc>
                <a:spcPct val="95000"/>
              </a:lnSpc>
              <a:spcBef>
                <a:spcPts val="800"/>
              </a:spcBef>
              <a:buClr>
                <a:schemeClr val="accent1"/>
              </a:buClr>
              <a:buFont typeface="Arial" panose="020B0604020202020204" pitchFamily="34" charset="0"/>
              <a:buChar char="–"/>
              <a:defRPr sz="2000">
                <a:solidFill>
                  <a:srgbClr val="939598"/>
                </a:solidFill>
                <a:latin typeface="Arial" panose="020B0604020202020204" pitchFamily="34" charset="0"/>
                <a:cs typeface="Arial" panose="020B0604020202020204" pitchFamily="34" charset="0"/>
              </a:defRPr>
            </a:lvl2pPr>
            <a:lvl3pPr marL="835660" indent="-150495">
              <a:lnSpc>
                <a:spcPct val="95000"/>
              </a:lnSpc>
              <a:spcBef>
                <a:spcPts val="800"/>
              </a:spcBef>
              <a:buClr>
                <a:schemeClr val="accent1"/>
              </a:buClr>
              <a:buFont typeface="Arial" panose="020B0604020202020204" pitchFamily="34" charset="0"/>
              <a:buChar char="–"/>
              <a:defRPr sz="1800">
                <a:solidFill>
                  <a:srgbClr val="939598"/>
                </a:solidFill>
                <a:latin typeface="Arial" panose="020B0604020202020204" pitchFamily="34" charset="0"/>
                <a:cs typeface="Arial" panose="020B0604020202020204" pitchFamily="34" charset="0"/>
              </a:defRPr>
            </a:lvl3pPr>
            <a:lvl4pPr marL="1146810" indent="-15684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4pPr>
            <a:lvl5pPr marL="1445260" indent="-15049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 name="Content Placeholder 2"/>
          <p:cNvSpPr>
            <a:spLocks noGrp="1"/>
          </p:cNvSpPr>
          <p:nvPr userDrawn="1">
            <p:ph sz="half" idx="12"/>
          </p:nvPr>
        </p:nvSpPr>
        <p:spPr bwMode="gray">
          <a:xfrm>
            <a:off x="6247870" y="1335024"/>
            <a:ext cx="5735513" cy="5048191"/>
          </a:xfrm>
          <a:prstGeom prst="rect">
            <a:avLst/>
          </a:prstGeom>
        </p:spPr>
        <p:txBody>
          <a:bodyPr lIns="121899" tIns="60949" rIns="121899" bIns="60949"/>
          <a:lstStyle>
            <a:lvl1pPr marL="226695" indent="-226695">
              <a:lnSpc>
                <a:spcPct val="95000"/>
              </a:lnSpc>
              <a:spcBef>
                <a:spcPts val="800"/>
              </a:spcBef>
              <a:buClr>
                <a:schemeClr val="accent1"/>
              </a:buClr>
              <a:defRPr sz="2400">
                <a:solidFill>
                  <a:srgbClr val="414042"/>
                </a:solidFill>
                <a:latin typeface="Arial" panose="020B0604020202020204" pitchFamily="34" charset="0"/>
                <a:cs typeface="Arial" panose="020B0604020202020204" pitchFamily="34" charset="0"/>
              </a:defRPr>
            </a:lvl1pPr>
            <a:lvl2pPr marL="609600" indent="-228600">
              <a:lnSpc>
                <a:spcPct val="95000"/>
              </a:lnSpc>
              <a:spcBef>
                <a:spcPts val="800"/>
              </a:spcBef>
              <a:buClr>
                <a:schemeClr val="accent1"/>
              </a:buClr>
              <a:buFont typeface="Arial" panose="020B0604020202020204" pitchFamily="34" charset="0"/>
              <a:buChar char="–"/>
              <a:defRPr sz="2000">
                <a:solidFill>
                  <a:srgbClr val="939598"/>
                </a:solidFill>
                <a:latin typeface="Arial" panose="020B0604020202020204" pitchFamily="34" charset="0"/>
                <a:cs typeface="Arial" panose="020B0604020202020204" pitchFamily="34" charset="0"/>
              </a:defRPr>
            </a:lvl2pPr>
            <a:lvl3pPr marL="835660" indent="-150495">
              <a:lnSpc>
                <a:spcPct val="95000"/>
              </a:lnSpc>
              <a:spcBef>
                <a:spcPts val="800"/>
              </a:spcBef>
              <a:buClr>
                <a:schemeClr val="accent1"/>
              </a:buClr>
              <a:buFont typeface="Arial" panose="020B0604020202020204" pitchFamily="34" charset="0"/>
              <a:buChar char="–"/>
              <a:defRPr sz="1800">
                <a:solidFill>
                  <a:srgbClr val="939598"/>
                </a:solidFill>
                <a:latin typeface="Arial" panose="020B0604020202020204" pitchFamily="34" charset="0"/>
                <a:cs typeface="Arial" panose="020B0604020202020204" pitchFamily="34" charset="0"/>
              </a:defRPr>
            </a:lvl3pPr>
            <a:lvl4pPr marL="1146810" indent="-15684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4pPr>
            <a:lvl5pPr marL="1445260" indent="-15049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2"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4"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6" name="Rectangle 15"/>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9"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1" name="Title 28"/>
          <p:cNvSpPr>
            <a:spLocks noGrp="1"/>
          </p:cNvSpPr>
          <p:nvPr>
            <p:ph type="title" hasCustomPrompt="1"/>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r>
              <a:rPr lang="en-US" dirty="0"/>
              <a:t>Click to edit Master title</a:t>
            </a:r>
          </a:p>
        </p:txBody>
      </p:sp>
      <p:sp>
        <p:nvSpPr>
          <p:cNvPr id="24"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0" name="Footer Placeholder 19"/>
          <p:cNvSpPr>
            <a:spLocks noGrp="1"/>
          </p:cNvSpPr>
          <p:nvPr>
            <p:ph type="ftr" sz="quarter" idx="13"/>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hart Slide - With Background">
    <p:spTree>
      <p:nvGrpSpPr>
        <p:cNvPr id="1" name=""/>
        <p:cNvGrpSpPr/>
        <p:nvPr/>
      </p:nvGrpSpPr>
      <p:grpSpPr>
        <a:xfrm>
          <a:off x="0" y="0"/>
          <a:ext cx="0" cy="0"/>
          <a:chOff x="0" y="0"/>
          <a:chExt cx="0" cy="0"/>
        </a:xfrm>
      </p:grpSpPr>
      <p:pic>
        <p:nvPicPr>
          <p:cNvPr id="14" name="Picture 13"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7"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3" name="Chart Placeholder 2"/>
          <p:cNvSpPr>
            <a:spLocks noGrp="1"/>
          </p:cNvSpPr>
          <p:nvPr>
            <p:ph type="chart" sz="quarter" idx="10" hasCustomPrompt="1"/>
          </p:nvPr>
        </p:nvSpPr>
        <p:spPr bwMode="gray">
          <a:xfrm>
            <a:off x="222365" y="1456767"/>
            <a:ext cx="11744096" cy="4881880"/>
          </a:xfrm>
          <a:prstGeom prst="rect">
            <a:avLst/>
          </a:prstGeom>
        </p:spPr>
        <p:txBody>
          <a:bodyPr lIns="121899" tIns="853291" rIns="121899" bIns="60949" anchor="ctr" anchorCtr="0"/>
          <a:lstStyle>
            <a:lvl1pPr marL="0" indent="0" algn="ctr">
              <a:buFontTx/>
              <a:buNone/>
              <a:defRPr sz="2400" baseline="0">
                <a:solidFill>
                  <a:schemeClr val="bg2"/>
                </a:solidFill>
                <a:latin typeface="微软雅黑" panose="020B0503020204020204" pitchFamily="34" charset="-122"/>
                <a:ea typeface="微软雅黑" panose="020B0503020204020204" pitchFamily="34" charset="-122"/>
              </a:defRPr>
            </a:lvl1pPr>
          </a:lstStyle>
          <a:p>
            <a:r>
              <a:rPr lang="en-US" dirty="0"/>
              <a:t>Click icon to create chart</a:t>
            </a:r>
          </a:p>
        </p:txBody>
      </p:sp>
      <p:sp>
        <p:nvSpPr>
          <p:cNvPr id="8"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9" name="Title 28"/>
          <p:cNvSpPr>
            <a:spLocks noGrp="1"/>
          </p:cNvSpPr>
          <p:nvPr>
            <p:ph type="title" hasCustomPrompt="1"/>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r>
              <a:rPr lang="en-US" dirty="0"/>
              <a:t>Click To Edit Master Title</a:t>
            </a:r>
          </a:p>
        </p:txBody>
      </p:sp>
      <p:sp>
        <p:nvSpPr>
          <p:cNvPr id="6"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0"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1" name="Rectangle 10"/>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5" name="Footer Placeholder 14"/>
          <p:cNvSpPr>
            <a:spLocks noGrp="1"/>
          </p:cNvSpPr>
          <p:nvPr>
            <p:ph type="ftr" sz="quarter" idx="11"/>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Slide - No Background">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88826" cy="6858246"/>
          </a:xfrm>
          <a:prstGeom prst="rect">
            <a:avLst/>
          </a:prstGeom>
        </p:spPr>
      </p:pic>
      <p:sp>
        <p:nvSpPr>
          <p:cNvPr id="11"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3" name="Rectangle 12"/>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Slide - With Background">
    <p:spTree>
      <p:nvGrpSpPr>
        <p:cNvPr id="1" name=""/>
        <p:cNvGrpSpPr/>
        <p:nvPr/>
      </p:nvGrpSpPr>
      <p:grpSpPr>
        <a:xfrm>
          <a:off x="0" y="0"/>
          <a:ext cx="0" cy="0"/>
          <a:chOff x="0" y="0"/>
          <a:chExt cx="0" cy="0"/>
        </a:xfrm>
      </p:grpSpPr>
      <p:pic>
        <p:nvPicPr>
          <p:cNvPr id="7" name="Picture 6"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11"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3" name="Rectangle 12"/>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8" name="Footer Placeholder 7"/>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8" name="Rectangle 7"/>
          <p:cNvSpPr/>
          <p:nvPr userDrawn="1"/>
        </p:nvSpPr>
        <p:spPr>
          <a:xfrm>
            <a:off x="0" y="893"/>
            <a:ext cx="12188825" cy="6858000"/>
          </a:xfrm>
          <a:prstGeom prst="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9" name="Picture 8" descr="segue-back.png"/>
          <p:cNvPicPr>
            <a:picLocks noChangeAspect="1"/>
          </p:cNvPicPr>
          <p:nvPr userDrawn="1"/>
        </p:nvPicPr>
        <p:blipFill>
          <a:blip r:embed="rId2" cstate="email"/>
          <a:stretch>
            <a:fillRect/>
          </a:stretch>
        </p:blipFill>
        <p:spPr>
          <a:xfrm>
            <a:off x="1" y="893"/>
            <a:ext cx="12188824" cy="6856214"/>
          </a:xfrm>
          <a:prstGeom prst="rect">
            <a:avLst/>
          </a:prstGeom>
        </p:spPr>
      </p:pic>
      <p:pic>
        <p:nvPicPr>
          <p:cNvPr id="4" name="Picture 2" descr="C:\Users\Kathy\Documents\Corporate PPT Template\FINAL\ppt-images\NoTexture_Closing.png"/>
          <p:cNvPicPr>
            <a:picLocks noChangeAspect="1" noChangeArrowheads="1"/>
          </p:cNvPicPr>
          <p:nvPr userDrawn="1"/>
        </p:nvPicPr>
        <p:blipFill>
          <a:blip r:embed="rId3" cstate="email"/>
          <a:stretch>
            <a:fillRect/>
          </a:stretch>
        </p:blipFill>
        <p:spPr bwMode="auto">
          <a:xfrm rot="-1260000">
            <a:off x="1019492" y="3186973"/>
            <a:ext cx="10149840" cy="762324"/>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 No Background">
    <p:spTree>
      <p:nvGrpSpPr>
        <p:cNvPr id="1" name=""/>
        <p:cNvGrpSpPr/>
        <p:nvPr/>
      </p:nvGrpSpPr>
      <p:grpSpPr>
        <a:xfrm>
          <a:off x="0" y="0"/>
          <a:ext cx="0" cy="0"/>
          <a:chOff x="0" y="0"/>
          <a:chExt cx="0" cy="0"/>
        </a:xfrm>
      </p:grpSpPr>
      <p:sp>
        <p:nvSpPr>
          <p:cNvPr id="10" name="Footer Placeholder 9"/>
          <p:cNvSpPr>
            <a:spLocks noGrp="1"/>
          </p:cNvSpPr>
          <p:nvPr>
            <p:ph type="ftr" sz="quarter" idx="10"/>
          </p:nvPr>
        </p:nvSpPr>
        <p:spPr/>
        <p:txBody>
          <a:bodyPr/>
          <a:lstStyle>
            <a:lvl1pPr>
              <a:defRPr cap="none"/>
            </a:lvl1pPr>
          </a:lstStyle>
          <a:p>
            <a:endParaRPr lang="en-US" sz="1000" dirty="0">
              <a:solidFill>
                <a:srgbClr val="939598"/>
              </a:solidFill>
              <a:cs typeface="Arial" panose="020B0604020202020204" pitchFamily="34" charset="0"/>
            </a:endParaRPr>
          </a:p>
        </p:txBody>
      </p:sp>
      <p:sp>
        <p:nvSpPr>
          <p:cNvPr id="2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9"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56" name="Title 16"/>
          <p:cNvSpPr>
            <a:spLocks noGrp="1"/>
          </p:cNvSpPr>
          <p:nvPr>
            <p:ph type="title" hasCustomPrompt="1"/>
          </p:nvPr>
        </p:nvSpPr>
        <p:spPr bwMode="gray">
          <a:xfrm>
            <a:off x="548640" y="2048256"/>
            <a:ext cx="8723376" cy="1581912"/>
          </a:xfrm>
          <a:prstGeom prst="rect">
            <a:avLst/>
          </a:prstGeom>
        </p:spPr>
        <p:txBody>
          <a:bodyPr lIns="0" tIns="60949" rIns="121899" bIns="60949" anchor="b" anchorCtr="0"/>
          <a:lstStyle>
            <a:lvl1pPr marL="0" algn="l" defTabSz="1219200" rtl="0" eaLnBrk="1" latinLnBrk="0" hangingPunct="1">
              <a:lnSpc>
                <a:spcPts val="5800"/>
              </a:lnSpc>
              <a:spcBef>
                <a:spcPct val="0"/>
              </a:spcBef>
              <a:buNone/>
              <a:defRPr lang="en-US" sz="6000" b="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text, two lines maximum</a:t>
            </a:r>
          </a:p>
        </p:txBody>
      </p:sp>
      <p:sp>
        <p:nvSpPr>
          <p:cNvPr id="62" name="Footer Placeholder 61"/>
          <p:cNvSpPr>
            <a:spLocks noGrp="1"/>
          </p:cNvSpPr>
          <p:nvPr>
            <p:ph type="ftr" sz="quarter" idx="10"/>
          </p:nvPr>
        </p:nvSpPr>
        <p:spPr>
          <a:xfrm>
            <a:off x="548639" y="6550896"/>
            <a:ext cx="10839573" cy="153888"/>
          </a:xfrm>
        </p:spPr>
        <p:txBody>
          <a:bodyPr lIns="0">
            <a:spAutoFit/>
          </a:bodyPr>
          <a:lstStyle>
            <a:lvl1pPr>
              <a:defRPr cap="none"/>
            </a:lvl1pPr>
          </a:lstStyle>
          <a:p>
            <a:endParaRPr lang="en-US" sz="1000" dirty="0">
              <a:solidFill>
                <a:srgbClr val="939598"/>
              </a:solidFill>
              <a:cs typeface="Arial" panose="020B0604020202020204" pitchFamily="34" charset="0"/>
            </a:endParaRPr>
          </a:p>
        </p:txBody>
      </p:sp>
      <p:sp>
        <p:nvSpPr>
          <p:cNvPr id="55" name="Subtitle 2"/>
          <p:cNvSpPr>
            <a:spLocks noGrp="1"/>
          </p:cNvSpPr>
          <p:nvPr>
            <p:ph type="subTitle" idx="1" hasCustomPrompt="1"/>
          </p:nvPr>
        </p:nvSpPr>
        <p:spPr bwMode="gray">
          <a:xfrm>
            <a:off x="548640" y="4059936"/>
            <a:ext cx="8714232" cy="457200"/>
          </a:xfrm>
          <a:prstGeom prst="rect">
            <a:avLst/>
          </a:prstGeom>
        </p:spPr>
        <p:txBody>
          <a:bodyPr lIns="0" tIns="0" rIns="0" bIns="0" anchor="b" anchorCtr="0"/>
          <a:lstStyle>
            <a:lvl1pPr marL="0" indent="0" algn="l" defTabSz="1219200" rtl="0" eaLnBrk="1" latinLnBrk="0" hangingPunct="1">
              <a:lnSpc>
                <a:spcPct val="90000"/>
              </a:lnSpc>
              <a:spcBef>
                <a:spcPct val="0"/>
              </a:spcBef>
              <a:buNone/>
              <a:defRPr lang="en-US" sz="2400" b="0" kern="1200" cap="none" spc="0" baseline="0" dirty="0">
                <a:solidFill>
                  <a:schemeClr val="tx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en-US" dirty="0"/>
              <a:t>Click to edit subtitle placeholder</a:t>
            </a:r>
          </a:p>
        </p:txBody>
      </p:sp>
      <p:sp>
        <p:nvSpPr>
          <p:cNvPr id="5" name="Text Placeholder 4"/>
          <p:cNvSpPr>
            <a:spLocks noGrp="1"/>
          </p:cNvSpPr>
          <p:nvPr>
            <p:ph type="body" sz="quarter" idx="11"/>
          </p:nvPr>
        </p:nvSpPr>
        <p:spPr>
          <a:xfrm>
            <a:off x="548640" y="4800600"/>
            <a:ext cx="6409944" cy="512064"/>
          </a:xfrm>
          <a:prstGeom prst="rect">
            <a:avLst/>
          </a:prstGeom>
        </p:spPr>
        <p:txBody>
          <a:bodyPr lIns="0" tIns="0" rIns="0" bIns="0"/>
          <a:lstStyle>
            <a:lvl1pPr marL="0" indent="0">
              <a:buFontTx/>
              <a:buNone/>
              <a:defRPr sz="1600"/>
            </a:lvl1pPr>
          </a:lstStyle>
          <a:p>
            <a:pPr lvl="0"/>
            <a:r>
              <a:rPr lang="en-US" dirty="0"/>
              <a:t>Click to edit Master text styles</a:t>
            </a:r>
          </a:p>
          <a:p>
            <a:pPr lvl="0"/>
            <a:endParaRPr lang="en-US" dirty="0"/>
          </a:p>
        </p:txBody>
      </p:sp>
      <p:sp>
        <p:nvSpPr>
          <p:cNvPr id="20" name="Rectangle 19"/>
          <p:cNvSpPr/>
          <p:nvPr userDrawn="1"/>
        </p:nvSpPr>
        <p:spPr bwMode="black">
          <a:xfrm>
            <a:off x="548640" y="4557713"/>
            <a:ext cx="1097683" cy="106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21" name="Straight Connector 20"/>
          <p:cNvCxnSpPr/>
          <p:nvPr userDrawn="1"/>
        </p:nvCxnSpPr>
        <p:spPr>
          <a:xfrm>
            <a:off x="548640" y="4664439"/>
            <a:ext cx="1041909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pic>
        <p:nvPicPr>
          <p:cNvPr id="23" name="Picture 2" descr="C:\Users\kathyp\Documents\00_Brand-Resources\Multimode Elements\Multimode Icons\PNG\Multimode-Icon_HAN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9604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descr="C:\Users\kathyp\Documents\00_Brand-Resources\Multimode Elements\Multimode Icons\PNG\Multimode-Icon_HOLD.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309824"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kathyp\Documents\00_Brand-Resources\Multimode Elements\Multimode Icons\PNG\Multimode-Icon_LAPTOP.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667211"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kathyp\Documents\00_Brand-Resources\Multimode Elements\Multimode Icons\PNG\Multimode-Icon_STAND.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73739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C:\Users\kathyp\Documents\00_Brand-Resources\Multimode Elements\Multimode Icons\PNG\Multimode-Icon_STAND-Tablet.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3451176"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7" descr="C:\Users\kathyp\Documents\00_Brand-Resources\Multimode Elements\Multimode Icons\PNG\Multimode-Icon_TABLE.pn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3808563"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C:\Users\kathyp\Documents\00_Brand-Resources\Multimode Elements\Multimode Icons\PNG\Multimode-Icon_TABLET.pn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16595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9" descr="C:\Users\kathyp\Documents\00_Brand-Resources\Multimode Elements\Multimode Icons\PNG\Multimode-Icon_TENT.pn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592528"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C:\Users\kathyp\Documents\00_Brand-Resources\Multimode Elements\Multimode Icons\PNG\Multimode-Icon_TILT.pn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630631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1" descr="C:\Users\kathyp\Documents\00_Brand-Resources\Multimode Elements\Multimode Icons\PNG\Multimode-Icon_TV.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6663707" y="5468108"/>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userDrawn="1"/>
        </p:nvGrpSpPr>
        <p:grpSpPr>
          <a:xfrm>
            <a:off x="2024598" y="5468108"/>
            <a:ext cx="310896" cy="310896"/>
            <a:chOff x="2024598" y="5468108"/>
            <a:chExt cx="310896" cy="310896"/>
          </a:xfrm>
        </p:grpSpPr>
        <p:sp>
          <p:nvSpPr>
            <p:cNvPr id="34" name="Oval 33"/>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5" name="Picture 3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118814" y="5509256"/>
              <a:ext cx="122464" cy="228600"/>
            </a:xfrm>
            <a:prstGeom prst="rect">
              <a:avLst/>
            </a:prstGeom>
          </p:spPr>
        </p:pic>
      </p:grpSp>
      <p:grpSp>
        <p:nvGrpSpPr>
          <p:cNvPr id="36" name="Group 35"/>
          <p:cNvGrpSpPr/>
          <p:nvPr userDrawn="1"/>
        </p:nvGrpSpPr>
        <p:grpSpPr>
          <a:xfrm>
            <a:off x="3094779" y="5468108"/>
            <a:ext cx="310896" cy="310896"/>
            <a:chOff x="3094779" y="5468108"/>
            <a:chExt cx="310896" cy="310896"/>
          </a:xfrm>
        </p:grpSpPr>
        <p:sp>
          <p:nvSpPr>
            <p:cNvPr id="37" name="Oval 36"/>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8" name="Picture 9" descr="C:\Users\yhwang\Desktop\WW Design\Multimode Icons\twitter-01.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094779" y="5468108"/>
              <a:ext cx="310896" cy="310896"/>
            </a:xfrm>
            <a:prstGeom prst="rect">
              <a:avLst/>
            </a:prstGeom>
            <a:noFill/>
          </p:spPr>
        </p:pic>
      </p:grpSp>
      <p:grpSp>
        <p:nvGrpSpPr>
          <p:cNvPr id="39" name="Group 38"/>
          <p:cNvGrpSpPr/>
          <p:nvPr userDrawn="1"/>
        </p:nvGrpSpPr>
        <p:grpSpPr>
          <a:xfrm>
            <a:off x="953427" y="5468108"/>
            <a:ext cx="310896" cy="310896"/>
            <a:chOff x="953427" y="5468108"/>
            <a:chExt cx="310896" cy="310896"/>
          </a:xfrm>
        </p:grpSpPr>
        <p:sp>
          <p:nvSpPr>
            <p:cNvPr id="40" name="Oval 39"/>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1" name="Picture 5" descr="C:\Users\yhwang\Desktop\WW Design\Multimode Icons\globe-01.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980859" y="5495540"/>
              <a:ext cx="256032" cy="256032"/>
            </a:xfrm>
            <a:prstGeom prst="rect">
              <a:avLst/>
            </a:prstGeom>
            <a:noFill/>
          </p:spPr>
        </p:pic>
      </p:grpSp>
      <p:grpSp>
        <p:nvGrpSpPr>
          <p:cNvPr id="42" name="Group 41"/>
          <p:cNvGrpSpPr/>
          <p:nvPr userDrawn="1"/>
        </p:nvGrpSpPr>
        <p:grpSpPr>
          <a:xfrm>
            <a:off x="2355828" y="5442941"/>
            <a:ext cx="365760" cy="365760"/>
            <a:chOff x="2355828" y="5442941"/>
            <a:chExt cx="365760" cy="365760"/>
          </a:xfrm>
        </p:grpSpPr>
        <p:sp>
          <p:nvSpPr>
            <p:cNvPr id="43" name="Oval 42"/>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4" name="Picture 2" descr="C:\Users\yhwang\Desktop\WW Design\Multimode Icons\chain-01.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355828" y="5442941"/>
              <a:ext cx="365760" cy="365760"/>
            </a:xfrm>
            <a:prstGeom prst="rect">
              <a:avLst/>
            </a:prstGeom>
            <a:noFill/>
          </p:spPr>
        </p:pic>
      </p:grpSp>
      <p:grpSp>
        <p:nvGrpSpPr>
          <p:cNvPr id="45" name="Group 44"/>
          <p:cNvGrpSpPr/>
          <p:nvPr userDrawn="1"/>
        </p:nvGrpSpPr>
        <p:grpSpPr>
          <a:xfrm>
            <a:off x="5236131" y="5468108"/>
            <a:ext cx="310896" cy="310896"/>
            <a:chOff x="5236131" y="5468108"/>
            <a:chExt cx="310896" cy="310896"/>
          </a:xfrm>
        </p:grpSpPr>
        <p:sp>
          <p:nvSpPr>
            <p:cNvPr id="46" name="Oval 45"/>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7" name="Picture 46" descr="C:\Users\yhwang\Desktop\WW Design\Multimode Icons\facebook-01.pn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5236131" y="5468108"/>
              <a:ext cx="310896" cy="310896"/>
            </a:xfrm>
            <a:prstGeom prst="rect">
              <a:avLst/>
            </a:prstGeom>
            <a:noFill/>
          </p:spPr>
        </p:pic>
      </p:grpSp>
      <p:grpSp>
        <p:nvGrpSpPr>
          <p:cNvPr id="48" name="Group 47"/>
          <p:cNvGrpSpPr/>
          <p:nvPr userDrawn="1"/>
        </p:nvGrpSpPr>
        <p:grpSpPr>
          <a:xfrm>
            <a:off x="4523337" y="5468108"/>
            <a:ext cx="310896" cy="310896"/>
            <a:chOff x="4523337" y="5468108"/>
            <a:chExt cx="310896" cy="310896"/>
          </a:xfrm>
        </p:grpSpPr>
        <p:sp>
          <p:nvSpPr>
            <p:cNvPr id="49" name="Oval 48"/>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50" name="Picture 7" descr="C:\Users\yhwang\Desktop\WW Design\Multimode Icons\server-01.pn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23337" y="5468108"/>
              <a:ext cx="310896" cy="310896"/>
            </a:xfrm>
            <a:prstGeom prst="rect">
              <a:avLst/>
            </a:prstGeom>
            <a:noFill/>
          </p:spPr>
        </p:pic>
      </p:grpSp>
      <p:grpSp>
        <p:nvGrpSpPr>
          <p:cNvPr id="52" name="Group 51"/>
          <p:cNvGrpSpPr/>
          <p:nvPr userDrawn="1"/>
        </p:nvGrpSpPr>
        <p:grpSpPr>
          <a:xfrm>
            <a:off x="4879734" y="5468108"/>
            <a:ext cx="310896" cy="310896"/>
            <a:chOff x="4879734" y="5468108"/>
            <a:chExt cx="310896" cy="310896"/>
          </a:xfrm>
        </p:grpSpPr>
        <p:sp>
          <p:nvSpPr>
            <p:cNvPr id="53" name="Oval 52"/>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57" name="Picture 6" descr="C:\Users\yhwang\Desktop\WW Design\Multimode Icons\network-01.png"/>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879734" y="5468108"/>
              <a:ext cx="310896" cy="310896"/>
            </a:xfrm>
            <a:prstGeom prst="rect">
              <a:avLst/>
            </a:prstGeom>
            <a:noFill/>
          </p:spPr>
        </p:pic>
      </p:grpSp>
      <p:grpSp>
        <p:nvGrpSpPr>
          <p:cNvPr id="58" name="Group 57"/>
          <p:cNvGrpSpPr/>
          <p:nvPr userDrawn="1"/>
        </p:nvGrpSpPr>
        <p:grpSpPr>
          <a:xfrm>
            <a:off x="5949915" y="5468108"/>
            <a:ext cx="310896" cy="310896"/>
            <a:chOff x="5949915" y="5468108"/>
            <a:chExt cx="310896" cy="310896"/>
          </a:xfrm>
        </p:grpSpPr>
        <p:sp>
          <p:nvSpPr>
            <p:cNvPr id="59" name="Oval 58"/>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60" name="Picture 8" descr="C:\Users\yhwang\Desktop\WW Design\Multimode Icons\think_light-01.png"/>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5949915" y="5468108"/>
              <a:ext cx="310896" cy="310896"/>
            </a:xfrm>
            <a:prstGeom prst="rect">
              <a:avLst/>
            </a:prstGeom>
            <a:noFill/>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lide_Pictur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56" name="Title 16"/>
          <p:cNvSpPr>
            <a:spLocks noGrp="1"/>
          </p:cNvSpPr>
          <p:nvPr>
            <p:ph type="title" hasCustomPrompt="1"/>
          </p:nvPr>
        </p:nvSpPr>
        <p:spPr bwMode="gray">
          <a:xfrm>
            <a:off x="548640" y="2048256"/>
            <a:ext cx="8723376" cy="1581912"/>
          </a:xfrm>
          <a:prstGeom prst="rect">
            <a:avLst/>
          </a:prstGeom>
        </p:spPr>
        <p:txBody>
          <a:bodyPr lIns="0" tIns="60949" rIns="121899" bIns="60949" anchor="b" anchorCtr="0"/>
          <a:lstStyle>
            <a:lvl1pPr marL="0" algn="l" defTabSz="1219200" rtl="0" eaLnBrk="1" latinLnBrk="0" hangingPunct="1">
              <a:lnSpc>
                <a:spcPts val="5800"/>
              </a:lnSpc>
              <a:spcBef>
                <a:spcPct val="0"/>
              </a:spcBef>
              <a:buNone/>
              <a:defRPr lang="en-US" sz="6000" b="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text, two lines maximum</a:t>
            </a:r>
          </a:p>
        </p:txBody>
      </p:sp>
      <p:sp>
        <p:nvSpPr>
          <p:cNvPr id="55" name="Subtitle 2"/>
          <p:cNvSpPr>
            <a:spLocks noGrp="1"/>
          </p:cNvSpPr>
          <p:nvPr>
            <p:ph type="subTitle" idx="1" hasCustomPrompt="1"/>
          </p:nvPr>
        </p:nvSpPr>
        <p:spPr bwMode="gray">
          <a:xfrm>
            <a:off x="548640" y="4059936"/>
            <a:ext cx="8714232" cy="457200"/>
          </a:xfrm>
          <a:prstGeom prst="rect">
            <a:avLst/>
          </a:prstGeom>
        </p:spPr>
        <p:txBody>
          <a:bodyPr lIns="0" tIns="0" rIns="0" bIns="0" anchor="b" anchorCtr="0"/>
          <a:lstStyle>
            <a:lvl1pPr marL="0" indent="0" algn="l" defTabSz="1219200" rtl="0" eaLnBrk="1" latinLnBrk="0" hangingPunct="1">
              <a:lnSpc>
                <a:spcPct val="90000"/>
              </a:lnSpc>
              <a:spcBef>
                <a:spcPct val="0"/>
              </a:spcBef>
              <a:buNone/>
              <a:defRPr lang="en-US" sz="2400" b="0" kern="1200" cap="none" spc="0" baseline="0" dirty="0">
                <a:solidFill>
                  <a:schemeClr val="tx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en-US" dirty="0"/>
              <a:t>Click to edit subtitle placeholder</a:t>
            </a:r>
          </a:p>
        </p:txBody>
      </p:sp>
      <p:sp>
        <p:nvSpPr>
          <p:cNvPr id="5" name="Text Placeholder 4"/>
          <p:cNvSpPr>
            <a:spLocks noGrp="1"/>
          </p:cNvSpPr>
          <p:nvPr>
            <p:ph type="body" sz="quarter" idx="11"/>
          </p:nvPr>
        </p:nvSpPr>
        <p:spPr>
          <a:xfrm>
            <a:off x="548640" y="4800600"/>
            <a:ext cx="6409944" cy="512064"/>
          </a:xfrm>
          <a:prstGeom prst="rect">
            <a:avLst/>
          </a:prstGeom>
        </p:spPr>
        <p:txBody>
          <a:bodyPr lIns="0" tIns="0" rIns="0" bIns="0"/>
          <a:lstStyle>
            <a:lvl1pPr marL="0" indent="0">
              <a:buFontTx/>
              <a:buNone/>
              <a:defRPr sz="1600"/>
            </a:lvl1pPr>
          </a:lstStyle>
          <a:p>
            <a:pPr lvl="0"/>
            <a:r>
              <a:rPr lang="en-US" dirty="0"/>
              <a:t>Click to edit Master text styles</a:t>
            </a:r>
          </a:p>
          <a:p>
            <a:pPr lvl="0"/>
            <a:endParaRPr lang="en-US" dirty="0"/>
          </a:p>
        </p:txBody>
      </p:sp>
      <p:pic>
        <p:nvPicPr>
          <p:cNvPr id="23" name="Picture 2" descr="C:\Users\kathyp\Documents\00_Brand-Resources\Multimode Elements\Multimode Icons\PNG\Multimode-Icon_HAN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9604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descr="C:\Users\kathyp\Documents\00_Brand-Resources\Multimode Elements\Multimode Icons\PNG\Multimode-Icon_HOLD.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309824"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kathyp\Documents\00_Brand-Resources\Multimode Elements\Multimode Icons\PNG\Multimode-Icon_LAPTOP.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667211"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kathyp\Documents\00_Brand-Resources\Multimode Elements\Multimode Icons\PNG\Multimode-Icon_STAND.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73739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C:\Users\kathyp\Documents\00_Brand-Resources\Multimode Elements\Multimode Icons\PNG\Multimode-Icon_STAND-Tablet.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3451176"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7" descr="C:\Users\kathyp\Documents\00_Brand-Resources\Multimode Elements\Multimode Icons\PNG\Multimode-Icon_TABLE.pn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3808563"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C:\Users\kathyp\Documents\00_Brand-Resources\Multimode Elements\Multimode Icons\PNG\Multimode-Icon_TABLET.pn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16595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9" descr="C:\Users\kathyp\Documents\00_Brand-Resources\Multimode Elements\Multimode Icons\PNG\Multimode-Icon_TENT.pn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592528"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C:\Users\kathyp\Documents\00_Brand-Resources\Multimode Elements\Multimode Icons\PNG\Multimode-Icon_TILT.pn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630631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1" descr="C:\Users\kathyp\Documents\00_Brand-Resources\Multimode Elements\Multimode Icons\PNG\Multimode-Icon_TV.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6663707" y="5468108"/>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userDrawn="1"/>
        </p:nvGrpSpPr>
        <p:grpSpPr>
          <a:xfrm>
            <a:off x="2024598" y="5468108"/>
            <a:ext cx="310896" cy="310896"/>
            <a:chOff x="2024598" y="5468108"/>
            <a:chExt cx="310896" cy="310896"/>
          </a:xfrm>
        </p:grpSpPr>
        <p:sp>
          <p:nvSpPr>
            <p:cNvPr id="34" name="Oval 33"/>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5" name="Picture 3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118814" y="5509256"/>
              <a:ext cx="122464" cy="228600"/>
            </a:xfrm>
            <a:prstGeom prst="rect">
              <a:avLst/>
            </a:prstGeom>
          </p:spPr>
        </p:pic>
      </p:grpSp>
      <p:grpSp>
        <p:nvGrpSpPr>
          <p:cNvPr id="36" name="Group 35"/>
          <p:cNvGrpSpPr/>
          <p:nvPr userDrawn="1"/>
        </p:nvGrpSpPr>
        <p:grpSpPr>
          <a:xfrm>
            <a:off x="3094779" y="5468108"/>
            <a:ext cx="310896" cy="310896"/>
            <a:chOff x="3094779" y="5468108"/>
            <a:chExt cx="310896" cy="310896"/>
          </a:xfrm>
        </p:grpSpPr>
        <p:sp>
          <p:nvSpPr>
            <p:cNvPr id="37" name="Oval 36"/>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8" name="Picture 9" descr="C:\Users\yhwang\Desktop\WW Design\Multimode Icons\twitter-01.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094779" y="5468108"/>
              <a:ext cx="310896" cy="310896"/>
            </a:xfrm>
            <a:prstGeom prst="rect">
              <a:avLst/>
            </a:prstGeom>
            <a:noFill/>
          </p:spPr>
        </p:pic>
      </p:grpSp>
      <p:grpSp>
        <p:nvGrpSpPr>
          <p:cNvPr id="39" name="Group 38"/>
          <p:cNvGrpSpPr/>
          <p:nvPr userDrawn="1"/>
        </p:nvGrpSpPr>
        <p:grpSpPr>
          <a:xfrm>
            <a:off x="953427" y="5468108"/>
            <a:ext cx="310896" cy="310896"/>
            <a:chOff x="953427" y="5468108"/>
            <a:chExt cx="310896" cy="310896"/>
          </a:xfrm>
        </p:grpSpPr>
        <p:sp>
          <p:nvSpPr>
            <p:cNvPr id="40" name="Oval 39"/>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1" name="Picture 5" descr="C:\Users\yhwang\Desktop\WW Design\Multimode Icons\globe-01.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980859" y="5495540"/>
              <a:ext cx="256032" cy="256032"/>
            </a:xfrm>
            <a:prstGeom prst="rect">
              <a:avLst/>
            </a:prstGeom>
            <a:noFill/>
          </p:spPr>
        </p:pic>
      </p:grpSp>
      <p:grpSp>
        <p:nvGrpSpPr>
          <p:cNvPr id="42" name="Group 41"/>
          <p:cNvGrpSpPr/>
          <p:nvPr userDrawn="1"/>
        </p:nvGrpSpPr>
        <p:grpSpPr>
          <a:xfrm>
            <a:off x="2355828" y="5442941"/>
            <a:ext cx="365760" cy="365760"/>
            <a:chOff x="2355828" y="5442941"/>
            <a:chExt cx="365760" cy="365760"/>
          </a:xfrm>
        </p:grpSpPr>
        <p:sp>
          <p:nvSpPr>
            <p:cNvPr id="43" name="Oval 42"/>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4" name="Picture 2" descr="C:\Users\yhwang\Desktop\WW Design\Multimode Icons\chain-01.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355828" y="5442941"/>
              <a:ext cx="365760" cy="365760"/>
            </a:xfrm>
            <a:prstGeom prst="rect">
              <a:avLst/>
            </a:prstGeom>
            <a:noFill/>
          </p:spPr>
        </p:pic>
      </p:grpSp>
      <p:grpSp>
        <p:nvGrpSpPr>
          <p:cNvPr id="45" name="Group 44"/>
          <p:cNvGrpSpPr/>
          <p:nvPr userDrawn="1"/>
        </p:nvGrpSpPr>
        <p:grpSpPr>
          <a:xfrm>
            <a:off x="5236131" y="5468108"/>
            <a:ext cx="310896" cy="310896"/>
            <a:chOff x="5236131" y="5468108"/>
            <a:chExt cx="310896" cy="310896"/>
          </a:xfrm>
        </p:grpSpPr>
        <p:sp>
          <p:nvSpPr>
            <p:cNvPr id="46" name="Oval 45"/>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7" name="Picture 46" descr="C:\Users\yhwang\Desktop\WW Design\Multimode Icons\facebook-01.pn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5236131" y="5468108"/>
              <a:ext cx="310896" cy="310896"/>
            </a:xfrm>
            <a:prstGeom prst="rect">
              <a:avLst/>
            </a:prstGeom>
            <a:noFill/>
          </p:spPr>
        </p:pic>
      </p:grpSp>
      <p:grpSp>
        <p:nvGrpSpPr>
          <p:cNvPr id="48" name="Group 47"/>
          <p:cNvGrpSpPr/>
          <p:nvPr userDrawn="1"/>
        </p:nvGrpSpPr>
        <p:grpSpPr>
          <a:xfrm>
            <a:off x="4523337" y="5468108"/>
            <a:ext cx="310896" cy="310896"/>
            <a:chOff x="4523337" y="5468108"/>
            <a:chExt cx="310896" cy="310896"/>
          </a:xfrm>
        </p:grpSpPr>
        <p:sp>
          <p:nvSpPr>
            <p:cNvPr id="49" name="Oval 48"/>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50" name="Picture 7" descr="C:\Users\yhwang\Desktop\WW Design\Multimode Icons\server-01.pn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23337" y="5468108"/>
              <a:ext cx="310896" cy="310896"/>
            </a:xfrm>
            <a:prstGeom prst="rect">
              <a:avLst/>
            </a:prstGeom>
            <a:noFill/>
          </p:spPr>
        </p:pic>
      </p:grpSp>
      <p:grpSp>
        <p:nvGrpSpPr>
          <p:cNvPr id="52" name="Group 51"/>
          <p:cNvGrpSpPr/>
          <p:nvPr userDrawn="1"/>
        </p:nvGrpSpPr>
        <p:grpSpPr>
          <a:xfrm>
            <a:off x="4879734" y="5468108"/>
            <a:ext cx="310896" cy="310896"/>
            <a:chOff x="4879734" y="5468108"/>
            <a:chExt cx="310896" cy="310896"/>
          </a:xfrm>
        </p:grpSpPr>
        <p:sp>
          <p:nvSpPr>
            <p:cNvPr id="53" name="Oval 52"/>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57" name="Picture 6" descr="C:\Users\yhwang\Desktop\WW Design\Multimode Icons\network-01.png"/>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879734" y="5468108"/>
              <a:ext cx="310896" cy="310896"/>
            </a:xfrm>
            <a:prstGeom prst="rect">
              <a:avLst/>
            </a:prstGeom>
            <a:noFill/>
          </p:spPr>
        </p:pic>
      </p:grpSp>
      <p:grpSp>
        <p:nvGrpSpPr>
          <p:cNvPr id="58" name="Group 57"/>
          <p:cNvGrpSpPr/>
          <p:nvPr userDrawn="1"/>
        </p:nvGrpSpPr>
        <p:grpSpPr>
          <a:xfrm>
            <a:off x="5949915" y="5468108"/>
            <a:ext cx="310896" cy="310896"/>
            <a:chOff x="5949915" y="5468108"/>
            <a:chExt cx="310896" cy="310896"/>
          </a:xfrm>
        </p:grpSpPr>
        <p:sp>
          <p:nvSpPr>
            <p:cNvPr id="59" name="Oval 58"/>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60" name="Picture 8" descr="C:\Users\yhwang\Desktop\WW Design\Multimode Icons\think_light-01.png"/>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5949915" y="5468108"/>
              <a:ext cx="310896" cy="310896"/>
            </a:xfrm>
            <a:prstGeom prst="rect">
              <a:avLst/>
            </a:prstGeom>
            <a:noFill/>
          </p:spPr>
        </p:pic>
      </p:grpSp>
      <p:sp>
        <p:nvSpPr>
          <p:cNvPr id="66" name="Picture Placeholder 4"/>
          <p:cNvSpPr>
            <a:spLocks noGrp="1"/>
          </p:cNvSpPr>
          <p:nvPr>
            <p:ph type="pic" sz="quarter" idx="12"/>
          </p:nvPr>
        </p:nvSpPr>
        <p:spPr>
          <a:xfrm>
            <a:off x="9815120" y="3464892"/>
            <a:ext cx="1200544" cy="1199183"/>
          </a:xfrm>
          <a:prstGeom prst="rect">
            <a:avLst/>
          </a:prstGeom>
          <a:ln w="38100">
            <a:noFill/>
          </a:ln>
          <a:effectLst/>
        </p:spPr>
        <p:txBody>
          <a:bodyPr/>
          <a:lstStyle>
            <a:lvl1pPr>
              <a:defRPr sz="1000"/>
            </a:lvl1p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67" name="Text Placeholder 17"/>
          <p:cNvSpPr>
            <a:spLocks noGrp="1"/>
          </p:cNvSpPr>
          <p:nvPr>
            <p:ph type="body" sz="quarter" idx="13" hasCustomPrompt="1"/>
          </p:nvPr>
        </p:nvSpPr>
        <p:spPr>
          <a:xfrm>
            <a:off x="9158288" y="4770438"/>
            <a:ext cx="1689100" cy="198437"/>
          </a:xfrm>
          <a:prstGeom prst="rect">
            <a:avLst/>
          </a:prstGeom>
        </p:spPr>
        <p:txBody>
          <a:bodyPr lIns="0" tIns="45720" rIns="45720"/>
          <a:lstStyle>
            <a:lvl1pPr marL="0" indent="0" algn="r">
              <a:buFontTx/>
              <a:buNone/>
              <a:defRPr sz="1100"/>
            </a:lvl1pPr>
            <a:lvl2pPr marL="341630" indent="0" algn="r">
              <a:buFontTx/>
              <a:buNone/>
              <a:defRPr sz="1100"/>
            </a:lvl2pPr>
            <a:lvl3pPr marL="679450" indent="0" algn="r">
              <a:buFontTx/>
              <a:buNone/>
              <a:defRPr sz="1100"/>
            </a:lvl3pPr>
            <a:lvl4pPr marL="966470" indent="0" algn="r">
              <a:buFontTx/>
              <a:buNone/>
              <a:defRPr sz="1100"/>
            </a:lvl4pPr>
            <a:lvl5pPr marL="1146175" indent="0" algn="r">
              <a:buFontTx/>
              <a:buNone/>
              <a:defRPr sz="1100"/>
            </a:lvl5p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sz="1100" b="0" i="0" u="none" strike="noStrike" kern="0" cap="none" spc="0" normalizeH="0" baseline="0" noProof="0" dirty="0">
                <a:ln>
                  <a:noFill/>
                </a:ln>
                <a:solidFill>
                  <a:sysClr val="windowText" lastClr="000000"/>
                </a:solidFill>
                <a:effectLst/>
                <a:uLnTx/>
                <a:uFillTx/>
              </a:rPr>
              <a:t>@</a:t>
            </a:r>
            <a:r>
              <a:rPr kumimoji="0" lang="en-US" sz="1100" b="0" i="0" u="none" strike="noStrike" kern="0" cap="none" spc="0" normalizeH="0" baseline="0" noProof="0" dirty="0" err="1">
                <a:ln>
                  <a:noFill/>
                </a:ln>
                <a:solidFill>
                  <a:sysClr val="windowText" lastClr="000000"/>
                </a:solidFill>
                <a:effectLst/>
                <a:uLnTx/>
                <a:uFillTx/>
              </a:rPr>
              <a:t>twitterhandle</a:t>
            </a:r>
            <a:endParaRPr kumimoji="0" lang="en-US" sz="1100" b="0" i="0" u="none" strike="noStrike" kern="0" cap="none" spc="0" normalizeH="0" baseline="0" noProof="0" dirty="0">
              <a:ln>
                <a:noFill/>
              </a:ln>
              <a:solidFill>
                <a:sysClr val="windowText" lastClr="000000"/>
              </a:solidFill>
              <a:effectLst/>
              <a:uLnTx/>
              <a:uFillTx/>
            </a:endParaRPr>
          </a:p>
        </p:txBody>
      </p:sp>
      <p:grpSp>
        <p:nvGrpSpPr>
          <p:cNvPr id="68" name="Group 67"/>
          <p:cNvGrpSpPr/>
          <p:nvPr userDrawn="1"/>
        </p:nvGrpSpPr>
        <p:grpSpPr>
          <a:xfrm>
            <a:off x="9815120" y="4664439"/>
            <a:ext cx="1200544" cy="305126"/>
            <a:chOff x="9815120" y="4664439"/>
            <a:chExt cx="1200544" cy="305126"/>
          </a:xfrm>
          <a:solidFill>
            <a:srgbClr val="4AC0E0"/>
          </a:solidFill>
        </p:grpSpPr>
        <p:sp>
          <p:nvSpPr>
            <p:cNvPr id="69" name="Rectangle 68"/>
            <p:cNvSpPr/>
            <p:nvPr userDrawn="1"/>
          </p:nvSpPr>
          <p:spPr bwMode="black">
            <a:xfrm>
              <a:off x="9815120" y="4664439"/>
              <a:ext cx="1200544" cy="106726"/>
            </a:xfrm>
            <a:prstGeom prst="rect">
              <a:avLst/>
            </a:prstGeom>
            <a:grpFill/>
            <a:ln w="10795" cap="flat" cmpd="sng" algn="ctr">
              <a:noFill/>
              <a:prstDash val="solid"/>
            </a:ln>
            <a:effectLst/>
          </p:spPr>
          <p:txBody>
            <a:bodyPr rtlCol="0" anchor="ctr"/>
            <a:lstStyle/>
            <a:p>
              <a:pPr algn="ctr" defTabSz="914400">
                <a:defRPr/>
              </a:pPr>
              <a:endParaRPr lang="en-US" sz="1800" kern="0">
                <a:solidFill>
                  <a:sysClr val="window" lastClr="FFFFFF"/>
                </a:solidFill>
              </a:endParaRPr>
            </a:p>
          </p:txBody>
        </p:sp>
        <p:sp>
          <p:nvSpPr>
            <p:cNvPr id="70" name="Rectangle 45"/>
            <p:cNvSpPr/>
            <p:nvPr userDrawn="1"/>
          </p:nvSpPr>
          <p:spPr bwMode="black">
            <a:xfrm>
              <a:off x="10853530" y="4771165"/>
              <a:ext cx="162133" cy="198400"/>
            </a:xfrm>
            <a:custGeom>
              <a:avLst/>
              <a:gdLst>
                <a:gd name="connsiteX0" fmla="*/ 0 w 1200544"/>
                <a:gd name="connsiteY0" fmla="*/ 0 h 106726"/>
                <a:gd name="connsiteX1" fmla="*/ 1200544 w 1200544"/>
                <a:gd name="connsiteY1" fmla="*/ 0 h 106726"/>
                <a:gd name="connsiteX2" fmla="*/ 1200544 w 1200544"/>
                <a:gd name="connsiteY2" fmla="*/ 106726 h 106726"/>
                <a:gd name="connsiteX3" fmla="*/ 0 w 1200544"/>
                <a:gd name="connsiteY3" fmla="*/ 106726 h 106726"/>
                <a:gd name="connsiteX4" fmla="*/ 0 w 1200544"/>
                <a:gd name="connsiteY4" fmla="*/ 0 h 106726"/>
                <a:gd name="connsiteX0-1" fmla="*/ 0 w 1200544"/>
                <a:gd name="connsiteY0-2" fmla="*/ 0 h 106726"/>
                <a:gd name="connsiteX1-3" fmla="*/ 1200544 w 1200544"/>
                <a:gd name="connsiteY1-4" fmla="*/ 0 h 106726"/>
                <a:gd name="connsiteX2-5" fmla="*/ 0 w 1200544"/>
                <a:gd name="connsiteY2-6" fmla="*/ 106726 h 106726"/>
                <a:gd name="connsiteX3-7" fmla="*/ 0 w 1200544"/>
                <a:gd name="connsiteY3-8" fmla="*/ 0 h 106726"/>
              </a:gdLst>
              <a:ahLst/>
              <a:cxnLst>
                <a:cxn ang="0">
                  <a:pos x="connsiteX0-1" y="connsiteY0-2"/>
                </a:cxn>
                <a:cxn ang="0">
                  <a:pos x="connsiteX1-3" y="connsiteY1-4"/>
                </a:cxn>
                <a:cxn ang="0">
                  <a:pos x="connsiteX2-5" y="connsiteY2-6"/>
                </a:cxn>
                <a:cxn ang="0">
                  <a:pos x="connsiteX3-7" y="connsiteY3-8"/>
                </a:cxn>
              </a:cxnLst>
              <a:rect l="l" t="t" r="r" b="b"/>
              <a:pathLst>
                <a:path w="1200544" h="106726">
                  <a:moveTo>
                    <a:pt x="0" y="0"/>
                  </a:moveTo>
                  <a:lnTo>
                    <a:pt x="1200544" y="0"/>
                  </a:lnTo>
                  <a:lnTo>
                    <a:pt x="0" y="106726"/>
                  </a:lnTo>
                  <a:lnTo>
                    <a:pt x="0" y="0"/>
                  </a:lnTo>
                  <a:close/>
                </a:path>
              </a:pathLst>
            </a:custGeom>
            <a:grpFill/>
            <a:ln w="10795" cap="flat" cmpd="sng" algn="ctr">
              <a:noFill/>
              <a:prstDash val="solid"/>
            </a:ln>
            <a:effectLst/>
          </p:spPr>
          <p:txBody>
            <a:bodyPr rtlCol="0" anchor="ctr"/>
            <a:lstStyle/>
            <a:p>
              <a:pPr algn="ctr" defTabSz="914400">
                <a:defRPr/>
              </a:pPr>
              <a:endParaRPr lang="en-US" sz="1800" kern="0">
                <a:solidFill>
                  <a:sysClr val="window" lastClr="FFFFFF"/>
                </a:solidFill>
              </a:endParaRPr>
            </a:p>
          </p:txBody>
        </p:sp>
      </p:grpSp>
      <p:sp>
        <p:nvSpPr>
          <p:cNvPr id="54" name="Rectangle 53"/>
          <p:cNvSpPr/>
          <p:nvPr userDrawn="1"/>
        </p:nvSpPr>
        <p:spPr bwMode="black">
          <a:xfrm>
            <a:off x="548640" y="4557713"/>
            <a:ext cx="1097683" cy="106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63" name="Straight Connector 62"/>
          <p:cNvCxnSpPr/>
          <p:nvPr userDrawn="1"/>
        </p:nvCxnSpPr>
        <p:spPr>
          <a:xfrm>
            <a:off x="548640" y="4664439"/>
            <a:ext cx="1041909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51" name="Footer Placeholder 61"/>
          <p:cNvSpPr>
            <a:spLocks noGrp="1"/>
          </p:cNvSpPr>
          <p:nvPr>
            <p:ph type="ftr" sz="quarter" idx="10"/>
          </p:nvPr>
        </p:nvSpPr>
        <p:spPr>
          <a:xfrm>
            <a:off x="548639" y="6550896"/>
            <a:ext cx="10839573" cy="153888"/>
          </a:xfrm>
        </p:spPr>
        <p:txBody>
          <a:bodyPr lIns="0">
            <a:spAutoFit/>
          </a:bodyPr>
          <a:lstStyle>
            <a:lvl1pPr>
              <a:defRPr cap="none"/>
            </a:lvl1p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ection Header_RED">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93"/>
            <a:ext cx="12190412" cy="6857107"/>
          </a:xfrm>
          <a:prstGeom prst="rect">
            <a:avLst/>
          </a:prstGeom>
        </p:spPr>
      </p:pic>
      <p:sp>
        <p:nvSpPr>
          <p:cNvPr id="17" name="Rectangle 16"/>
          <p:cNvSpPr/>
          <p:nvPr userDrawn="1"/>
        </p:nvSpPr>
        <p:spPr bwMode="black">
          <a:xfrm>
            <a:off x="0" y="6384631"/>
            <a:ext cx="12192000" cy="47336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cxnSp>
        <p:nvCxnSpPr>
          <p:cNvPr id="18" name="Straight Connector 17"/>
          <p:cNvCxnSpPr/>
          <p:nvPr userDrawn="1"/>
        </p:nvCxnSpPr>
        <p:spPr>
          <a:xfrm>
            <a:off x="0" y="6384631"/>
            <a:ext cx="12188952" cy="0"/>
          </a:xfrm>
          <a:prstGeom prst="line">
            <a:avLst/>
          </a:prstGeom>
          <a:ln w="38100">
            <a:solidFill>
              <a:schemeClr val="bg1"/>
            </a:solidFill>
          </a:ln>
          <a:effectLst>
            <a:outerShdw blurRad="25400" dist="127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1" name="Footer Placeholder 50"/>
          <p:cNvSpPr>
            <a:spLocks noGrp="1"/>
          </p:cNvSpPr>
          <p:nvPr>
            <p:ph type="ftr" sz="quarter" idx="10"/>
          </p:nvPr>
        </p:nvSpPr>
        <p:spPr>
          <a:xfrm>
            <a:off x="548640" y="6473952"/>
            <a:ext cx="3860800" cy="153888"/>
          </a:xfrm>
        </p:spPr>
        <p:txBody>
          <a:bodyPr/>
          <a:lstStyle>
            <a:lvl1pPr>
              <a:defRPr>
                <a:solidFill>
                  <a:schemeClr val="bg1"/>
                </a:solidFill>
              </a:defRPr>
            </a:lvl1pPr>
          </a:lstStyle>
          <a:p>
            <a:endParaRPr lang="en-US" sz="1000" dirty="0">
              <a:solidFill>
                <a:prstClr val="white"/>
              </a:solidFill>
              <a:cs typeface="Arial" panose="020B0604020202020204" pitchFamily="34" charset="0"/>
            </a:endParaRPr>
          </a:p>
        </p:txBody>
      </p:sp>
      <p:sp>
        <p:nvSpPr>
          <p:cNvPr id="46" name="Title 16"/>
          <p:cNvSpPr>
            <a:spLocks noGrp="1"/>
          </p:cNvSpPr>
          <p:nvPr>
            <p:ph type="title" hasCustomPrompt="1"/>
          </p:nvPr>
        </p:nvSpPr>
        <p:spPr bwMode="gray">
          <a:xfrm>
            <a:off x="1764792" y="1709928"/>
            <a:ext cx="9582912" cy="2852928"/>
          </a:xfrm>
          <a:prstGeom prst="rect">
            <a:avLst/>
          </a:prstGeom>
        </p:spPr>
        <p:txBody>
          <a:bodyPr lIns="0" tIns="0" rIns="0" bIns="0" anchor="b" anchorCtr="0"/>
          <a:lstStyle>
            <a:lvl1pPr marL="0" algn="l" defTabSz="1219200" rtl="0" eaLnBrk="1" latinLnBrk="0" hangingPunct="1">
              <a:lnSpc>
                <a:spcPts val="6480"/>
              </a:lnSpc>
              <a:spcBef>
                <a:spcPct val="0"/>
              </a:spcBef>
              <a:buNone/>
              <a:defRPr lang="en-US" sz="4800" b="0" kern="1200" cap="none" spc="0" baseline="0" dirty="0">
                <a:solidFill>
                  <a:schemeClr val="bg1"/>
                </a:solidFill>
                <a:latin typeface="Arial" panose="020B0604020202020204" pitchFamily="34" charset="0"/>
                <a:ea typeface="+mn-ea"/>
                <a:cs typeface="Arial" panose="020B0604020202020204" pitchFamily="34" charset="0"/>
              </a:defRPr>
            </a:lvl1pPr>
          </a:lstStyle>
          <a:p>
            <a:r>
              <a:rPr lang="en-US" dirty="0"/>
              <a:t>Click to edit section header title</a:t>
            </a: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a:fillRect/>
          </a:stretch>
        </p:blipFill>
        <p:spPr bwMode="ltGray">
          <a:xfrm>
            <a:off x="1524" y="0"/>
            <a:ext cx="12188952" cy="711200"/>
          </a:xfrm>
          <a:prstGeom prst="rect">
            <a:avLst/>
          </a:prstGeom>
          <a:noFill/>
          <a:ln>
            <a:noFill/>
          </a:ln>
        </p:spPr>
      </p:pic>
      <p:sp>
        <p:nvSpPr>
          <p:cNvPr id="11" name="Text Placeholder 2"/>
          <p:cNvSpPr>
            <a:spLocks noGrp="1"/>
          </p:cNvSpPr>
          <p:nvPr>
            <p:ph type="body" idx="1" hasCustomPrompt="1"/>
          </p:nvPr>
        </p:nvSpPr>
        <p:spPr bwMode="white">
          <a:xfrm>
            <a:off x="1764792" y="4589463"/>
            <a:ext cx="9582658" cy="1500187"/>
          </a:xfrm>
          <a:prstGeom prst="rect">
            <a:avLst/>
          </a:prstGeo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subtitle text</a:t>
            </a:r>
          </a:p>
        </p:txBody>
      </p:sp>
      <p:cxnSp>
        <p:nvCxnSpPr>
          <p:cNvPr id="12" name="Straight Connector 11"/>
          <p:cNvCxnSpPr/>
          <p:nvPr userDrawn="1"/>
        </p:nvCxnSpPr>
        <p:spPr bwMode="white">
          <a:xfrm>
            <a:off x="1651781" y="4563269"/>
            <a:ext cx="0" cy="1816894"/>
          </a:xfrm>
          <a:prstGeom prst="line">
            <a:avLst/>
          </a:prstGeom>
          <a:ln w="12700">
            <a:solidFill>
              <a:schemeClr val="bg1"/>
            </a:solidFill>
            <a:tailEnd type="oval" w="lg" len="lg"/>
          </a:ln>
        </p:spPr>
        <p:style>
          <a:lnRef idx="1">
            <a:schemeClr val="accent1"/>
          </a:lnRef>
          <a:fillRef idx="0">
            <a:schemeClr val="accent1"/>
          </a:fillRef>
          <a:effectRef idx="0">
            <a:schemeClr val="accent1"/>
          </a:effectRef>
          <a:fontRef idx="minor">
            <a:schemeClr val="tx1"/>
          </a:fontRef>
        </p:style>
      </p:cxnSp>
      <p:sp>
        <p:nvSpPr>
          <p:cNvPr id="14" name="Oval 13"/>
          <p:cNvSpPr/>
          <p:nvPr userDrawn="1"/>
        </p:nvSpPr>
        <p:spPr bwMode="gray">
          <a:xfrm>
            <a:off x="1592345" y="6329604"/>
            <a:ext cx="118872" cy="11887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sp>
        <p:nvSpPr>
          <p:cNvPr id="16" name="Freeform 5"/>
          <p:cNvSpPr>
            <a:spLocks noEditPoints="1"/>
          </p:cNvSpPr>
          <p:nvPr userDrawn="1"/>
        </p:nvSpPr>
        <p:spPr bwMode="white">
          <a:xfrm>
            <a:off x="1171990" y="4087549"/>
            <a:ext cx="347589" cy="346881"/>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328 w 412"/>
              <a:gd name="T21" fmla="*/ 206 h 412"/>
              <a:gd name="T22" fmla="*/ 260 w 412"/>
              <a:gd name="T23" fmla="*/ 274 h 412"/>
              <a:gd name="T24" fmla="*/ 222 w 412"/>
              <a:gd name="T25" fmla="*/ 274 h 412"/>
              <a:gd name="T26" fmla="*/ 271 w 412"/>
              <a:gd name="T27" fmla="*/ 225 h 412"/>
              <a:gd name="T28" fmla="*/ 90 w 412"/>
              <a:gd name="T29" fmla="*/ 225 h 412"/>
              <a:gd name="T30" fmla="*/ 90 w 412"/>
              <a:gd name="T31" fmla="*/ 218 h 412"/>
              <a:gd name="T32" fmla="*/ 90 w 412"/>
              <a:gd name="T33" fmla="*/ 194 h 412"/>
              <a:gd name="T34" fmla="*/ 90 w 412"/>
              <a:gd name="T35" fmla="*/ 187 h 412"/>
              <a:gd name="T36" fmla="*/ 271 w 412"/>
              <a:gd name="T37" fmla="*/ 187 h 412"/>
              <a:gd name="T38" fmla="*/ 222 w 412"/>
              <a:gd name="T39" fmla="*/ 138 h 412"/>
              <a:gd name="T40" fmla="*/ 260 w 412"/>
              <a:gd name="T41" fmla="*/ 138 h 412"/>
              <a:gd name="T42" fmla="*/ 328 w 412"/>
              <a:gd name="T43" fmla="*/ 20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2" h="412">
                <a:moveTo>
                  <a:pt x="206" y="0"/>
                </a:moveTo>
                <a:cubicBezTo>
                  <a:pt x="92" y="0"/>
                  <a:pt x="0" y="92"/>
                  <a:pt x="0" y="206"/>
                </a:cubicBezTo>
                <a:cubicBezTo>
                  <a:pt x="0" y="319"/>
                  <a:pt x="92" y="412"/>
                  <a:pt x="206" y="412"/>
                </a:cubicBezTo>
                <a:cubicBezTo>
                  <a:pt x="320" y="412"/>
                  <a:pt x="412" y="319"/>
                  <a:pt x="412" y="206"/>
                </a:cubicBezTo>
                <a:cubicBezTo>
                  <a:pt x="412" y="92"/>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328" y="206"/>
                </a:moveTo>
                <a:cubicBezTo>
                  <a:pt x="260" y="274"/>
                  <a:pt x="260" y="274"/>
                  <a:pt x="260" y="274"/>
                </a:cubicBezTo>
                <a:cubicBezTo>
                  <a:pt x="222" y="274"/>
                  <a:pt x="222" y="274"/>
                  <a:pt x="222" y="274"/>
                </a:cubicBezTo>
                <a:cubicBezTo>
                  <a:pt x="271" y="225"/>
                  <a:pt x="271" y="225"/>
                  <a:pt x="271" y="225"/>
                </a:cubicBezTo>
                <a:cubicBezTo>
                  <a:pt x="90" y="225"/>
                  <a:pt x="90" y="225"/>
                  <a:pt x="90" y="225"/>
                </a:cubicBezTo>
                <a:cubicBezTo>
                  <a:pt x="90" y="218"/>
                  <a:pt x="90" y="218"/>
                  <a:pt x="90" y="218"/>
                </a:cubicBezTo>
                <a:cubicBezTo>
                  <a:pt x="90" y="194"/>
                  <a:pt x="90" y="194"/>
                  <a:pt x="90" y="194"/>
                </a:cubicBezTo>
                <a:cubicBezTo>
                  <a:pt x="90" y="187"/>
                  <a:pt x="90" y="187"/>
                  <a:pt x="90" y="187"/>
                </a:cubicBezTo>
                <a:cubicBezTo>
                  <a:pt x="271" y="187"/>
                  <a:pt x="271" y="187"/>
                  <a:pt x="271" y="187"/>
                </a:cubicBezTo>
                <a:cubicBezTo>
                  <a:pt x="222" y="138"/>
                  <a:pt x="222" y="138"/>
                  <a:pt x="222" y="138"/>
                </a:cubicBezTo>
                <a:cubicBezTo>
                  <a:pt x="260" y="138"/>
                  <a:pt x="260" y="138"/>
                  <a:pt x="260" y="138"/>
                </a:cubicBezTo>
                <a:lnTo>
                  <a:pt x="328" y="206"/>
                </a:ln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nk Slide - No Backgroun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nk Slide - With Background">
    <p:spTree>
      <p:nvGrpSpPr>
        <p:cNvPr id="1" name=""/>
        <p:cNvGrpSpPr/>
        <p:nvPr/>
      </p:nvGrpSpPr>
      <p:grpSpPr>
        <a:xfrm>
          <a:off x="0" y="0"/>
          <a:ext cx="0" cy="0"/>
          <a:chOff x="0" y="0"/>
          <a:chExt cx="0" cy="0"/>
        </a:xfrm>
      </p:grpSpPr>
      <p:sp>
        <p:nvSpPr>
          <p:cNvPr id="8" name="Footer Placeholder 7"/>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pic>
        <p:nvPicPr>
          <p:cNvPr id="49" name="Picture 4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grpSp>
        <p:nvGrpSpPr>
          <p:cNvPr id="4" name="Group 3"/>
          <p:cNvGrpSpPr/>
          <p:nvPr userDrawn="1"/>
        </p:nvGrpSpPr>
        <p:grpSpPr bwMode="gray">
          <a:xfrm>
            <a:off x="1828170" y="1519963"/>
            <a:ext cx="8535661" cy="4341742"/>
            <a:chOff x="1828170" y="1258957"/>
            <a:chExt cx="8535661" cy="4341742"/>
          </a:xfrm>
          <a:solidFill>
            <a:schemeClr val="bg1">
              <a:lumMod val="85000"/>
            </a:schemeClr>
          </a:solidFill>
        </p:grpSpPr>
        <p:sp>
          <p:nvSpPr>
            <p:cNvPr id="5" name="Freeform 9"/>
            <p:cNvSpPr/>
            <p:nvPr userDrawn="1"/>
          </p:nvSpPr>
          <p:spPr bwMode="gray">
            <a:xfrm>
              <a:off x="5610226" y="4994274"/>
              <a:ext cx="974725" cy="606425"/>
            </a:xfrm>
            <a:custGeom>
              <a:avLst/>
              <a:gdLst>
                <a:gd name="T0" fmla="*/ 122 w 257"/>
                <a:gd name="T1" fmla="*/ 155 h 159"/>
                <a:gd name="T2" fmla="*/ 4 w 257"/>
                <a:gd name="T3" fmla="*/ 12 h 159"/>
                <a:gd name="T4" fmla="*/ 10 w 257"/>
                <a:gd name="T5" fmla="*/ 0 h 159"/>
                <a:gd name="T6" fmla="*/ 247 w 257"/>
                <a:gd name="T7" fmla="*/ 0 h 159"/>
                <a:gd name="T8" fmla="*/ 253 w 257"/>
                <a:gd name="T9" fmla="*/ 12 h 159"/>
                <a:gd name="T10" fmla="*/ 134 w 257"/>
                <a:gd name="T11" fmla="*/ 155 h 159"/>
                <a:gd name="T12" fmla="*/ 122 w 257"/>
                <a:gd name="T13" fmla="*/ 155 h 159"/>
              </a:gdLst>
              <a:ahLst/>
              <a:cxnLst>
                <a:cxn ang="0">
                  <a:pos x="T0" y="T1"/>
                </a:cxn>
                <a:cxn ang="0">
                  <a:pos x="T2" y="T3"/>
                </a:cxn>
                <a:cxn ang="0">
                  <a:pos x="T4" y="T5"/>
                </a:cxn>
                <a:cxn ang="0">
                  <a:pos x="T6" y="T7"/>
                </a:cxn>
                <a:cxn ang="0">
                  <a:pos x="T8" y="T9"/>
                </a:cxn>
                <a:cxn ang="0">
                  <a:pos x="T10" y="T11"/>
                </a:cxn>
                <a:cxn ang="0">
                  <a:pos x="T12" y="T13"/>
                </a:cxn>
              </a:cxnLst>
              <a:rect l="0" t="0" r="r" b="b"/>
              <a:pathLst>
                <a:path w="257" h="159">
                  <a:moveTo>
                    <a:pt x="122" y="155"/>
                  </a:moveTo>
                  <a:cubicBezTo>
                    <a:pt x="4" y="12"/>
                    <a:pt x="4" y="12"/>
                    <a:pt x="4" y="12"/>
                  </a:cubicBezTo>
                  <a:cubicBezTo>
                    <a:pt x="0" y="7"/>
                    <a:pt x="3" y="0"/>
                    <a:pt x="10" y="0"/>
                  </a:cubicBezTo>
                  <a:cubicBezTo>
                    <a:pt x="247" y="0"/>
                    <a:pt x="247" y="0"/>
                    <a:pt x="247" y="0"/>
                  </a:cubicBezTo>
                  <a:cubicBezTo>
                    <a:pt x="253" y="0"/>
                    <a:pt x="257" y="7"/>
                    <a:pt x="253" y="12"/>
                  </a:cubicBezTo>
                  <a:cubicBezTo>
                    <a:pt x="134" y="155"/>
                    <a:pt x="134" y="155"/>
                    <a:pt x="134" y="155"/>
                  </a:cubicBezTo>
                  <a:cubicBezTo>
                    <a:pt x="131" y="159"/>
                    <a:pt x="125" y="159"/>
                    <a:pt x="122"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rgbClr val="000000"/>
                </a:solidFill>
              </a:endParaRPr>
            </a:p>
          </p:txBody>
        </p:sp>
        <p:sp>
          <p:nvSpPr>
            <p:cNvPr id="8" name="Rounded Rectangle 7"/>
            <p:cNvSpPr/>
            <p:nvPr userDrawn="1"/>
          </p:nvSpPr>
          <p:spPr bwMode="gray">
            <a:xfrm>
              <a:off x="1828170" y="1258957"/>
              <a:ext cx="8535661" cy="3893151"/>
            </a:xfrm>
            <a:prstGeom prst="roundRect">
              <a:avLst>
                <a:gd name="adj" fmla="val 543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grpSp>
      <p:sp>
        <p:nvSpPr>
          <p:cNvPr id="2" name="Rectangle 1"/>
          <p:cNvSpPr/>
          <p:nvPr userDrawn="1"/>
        </p:nvSpPr>
        <p:spPr>
          <a:xfrm>
            <a:off x="0" y="893"/>
            <a:ext cx="12188825" cy="6857107"/>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9" name="Group 8"/>
          <p:cNvGrpSpPr/>
          <p:nvPr userDrawn="1"/>
        </p:nvGrpSpPr>
        <p:grpSpPr bwMode="gray">
          <a:xfrm>
            <a:off x="5853433" y="1260545"/>
            <a:ext cx="485134" cy="485134"/>
            <a:chOff x="5853433" y="734066"/>
            <a:chExt cx="485134" cy="485134"/>
          </a:xfrm>
        </p:grpSpPr>
        <p:sp>
          <p:nvSpPr>
            <p:cNvPr id="10" name="Oval 9"/>
            <p:cNvSpPr/>
            <p:nvPr userDrawn="1"/>
          </p:nvSpPr>
          <p:spPr bwMode="gray">
            <a:xfrm>
              <a:off x="5886450" y="767634"/>
              <a:ext cx="419098" cy="4190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sp>
          <p:nvSpPr>
            <p:cNvPr id="11" name="Freeform 9"/>
            <p:cNvSpPr>
              <a:spLocks noEditPoints="1"/>
            </p:cNvSpPr>
            <p:nvPr userDrawn="1"/>
          </p:nvSpPr>
          <p:spPr bwMode="gray">
            <a:xfrm>
              <a:off x="5853433" y="734066"/>
              <a:ext cx="485134" cy="485134"/>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189 w 412"/>
                <a:gd name="T21" fmla="*/ 262 h 412"/>
                <a:gd name="T22" fmla="*/ 125 w 412"/>
                <a:gd name="T23" fmla="*/ 262 h 412"/>
                <a:gd name="T24" fmla="*/ 125 w 412"/>
                <a:gd name="T25" fmla="*/ 216 h 412"/>
                <a:gd name="T26" fmla="*/ 130 w 412"/>
                <a:gd name="T27" fmla="*/ 172 h 412"/>
                <a:gd name="T28" fmla="*/ 148 w 412"/>
                <a:gd name="T29" fmla="*/ 143 h 412"/>
                <a:gd name="T30" fmla="*/ 182 w 412"/>
                <a:gd name="T31" fmla="*/ 123 h 412"/>
                <a:gd name="T32" fmla="*/ 194 w 412"/>
                <a:gd name="T33" fmla="*/ 150 h 412"/>
                <a:gd name="T34" fmla="*/ 167 w 412"/>
                <a:gd name="T35" fmla="*/ 167 h 412"/>
                <a:gd name="T36" fmla="*/ 158 w 412"/>
                <a:gd name="T37" fmla="*/ 198 h 412"/>
                <a:gd name="T38" fmla="*/ 189 w 412"/>
                <a:gd name="T39" fmla="*/ 198 h 412"/>
                <a:gd name="T40" fmla="*/ 189 w 412"/>
                <a:gd name="T41" fmla="*/ 262 h 412"/>
                <a:gd name="T42" fmla="*/ 278 w 412"/>
                <a:gd name="T43" fmla="*/ 262 h 412"/>
                <a:gd name="T44" fmla="*/ 214 w 412"/>
                <a:gd name="T45" fmla="*/ 262 h 412"/>
                <a:gd name="T46" fmla="*/ 214 w 412"/>
                <a:gd name="T47" fmla="*/ 216 h 412"/>
                <a:gd name="T48" fmla="*/ 219 w 412"/>
                <a:gd name="T49" fmla="*/ 172 h 412"/>
                <a:gd name="T50" fmla="*/ 237 w 412"/>
                <a:gd name="T51" fmla="*/ 143 h 412"/>
                <a:gd name="T52" fmla="*/ 270 w 412"/>
                <a:gd name="T53" fmla="*/ 123 h 412"/>
                <a:gd name="T54" fmla="*/ 283 w 412"/>
                <a:gd name="T55" fmla="*/ 150 h 412"/>
                <a:gd name="T56" fmla="*/ 255 w 412"/>
                <a:gd name="T57" fmla="*/ 167 h 412"/>
                <a:gd name="T58" fmla="*/ 247 w 412"/>
                <a:gd name="T59" fmla="*/ 198 h 412"/>
                <a:gd name="T60" fmla="*/ 278 w 412"/>
                <a:gd name="T61" fmla="*/ 198 h 412"/>
                <a:gd name="T62" fmla="*/ 278 w 412"/>
                <a:gd name="T63" fmla="*/ 26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2" h="412">
                  <a:moveTo>
                    <a:pt x="206" y="0"/>
                  </a:moveTo>
                  <a:cubicBezTo>
                    <a:pt x="92" y="0"/>
                    <a:pt x="0" y="93"/>
                    <a:pt x="0" y="206"/>
                  </a:cubicBezTo>
                  <a:cubicBezTo>
                    <a:pt x="0" y="320"/>
                    <a:pt x="92" y="412"/>
                    <a:pt x="206" y="412"/>
                  </a:cubicBezTo>
                  <a:cubicBezTo>
                    <a:pt x="320" y="412"/>
                    <a:pt x="412" y="320"/>
                    <a:pt x="412" y="206"/>
                  </a:cubicBezTo>
                  <a:cubicBezTo>
                    <a:pt x="412" y="93"/>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189" y="262"/>
                  </a:moveTo>
                  <a:cubicBezTo>
                    <a:pt x="125" y="262"/>
                    <a:pt x="125" y="262"/>
                    <a:pt x="125" y="262"/>
                  </a:cubicBezTo>
                  <a:cubicBezTo>
                    <a:pt x="125" y="216"/>
                    <a:pt x="125" y="216"/>
                    <a:pt x="125" y="216"/>
                  </a:cubicBezTo>
                  <a:cubicBezTo>
                    <a:pt x="125" y="197"/>
                    <a:pt x="127" y="183"/>
                    <a:pt x="130" y="172"/>
                  </a:cubicBezTo>
                  <a:cubicBezTo>
                    <a:pt x="133" y="161"/>
                    <a:pt x="139" y="152"/>
                    <a:pt x="148" y="143"/>
                  </a:cubicBezTo>
                  <a:cubicBezTo>
                    <a:pt x="157" y="135"/>
                    <a:pt x="168" y="128"/>
                    <a:pt x="182" y="123"/>
                  </a:cubicBezTo>
                  <a:cubicBezTo>
                    <a:pt x="194" y="150"/>
                    <a:pt x="194" y="150"/>
                    <a:pt x="194" y="150"/>
                  </a:cubicBezTo>
                  <a:cubicBezTo>
                    <a:pt x="182" y="154"/>
                    <a:pt x="172" y="160"/>
                    <a:pt x="167" y="167"/>
                  </a:cubicBezTo>
                  <a:cubicBezTo>
                    <a:pt x="161" y="175"/>
                    <a:pt x="158" y="185"/>
                    <a:pt x="158" y="198"/>
                  </a:cubicBezTo>
                  <a:cubicBezTo>
                    <a:pt x="189" y="198"/>
                    <a:pt x="189" y="198"/>
                    <a:pt x="189" y="198"/>
                  </a:cubicBezTo>
                  <a:lnTo>
                    <a:pt x="189" y="262"/>
                  </a:lnTo>
                  <a:close/>
                  <a:moveTo>
                    <a:pt x="278" y="262"/>
                  </a:moveTo>
                  <a:cubicBezTo>
                    <a:pt x="214" y="262"/>
                    <a:pt x="214" y="262"/>
                    <a:pt x="214" y="262"/>
                  </a:cubicBezTo>
                  <a:cubicBezTo>
                    <a:pt x="214" y="216"/>
                    <a:pt x="214" y="216"/>
                    <a:pt x="214" y="216"/>
                  </a:cubicBezTo>
                  <a:cubicBezTo>
                    <a:pt x="214" y="197"/>
                    <a:pt x="215" y="182"/>
                    <a:pt x="219" y="172"/>
                  </a:cubicBezTo>
                  <a:cubicBezTo>
                    <a:pt x="222" y="161"/>
                    <a:pt x="228" y="152"/>
                    <a:pt x="237" y="143"/>
                  </a:cubicBezTo>
                  <a:cubicBezTo>
                    <a:pt x="246" y="135"/>
                    <a:pt x="257" y="128"/>
                    <a:pt x="270" y="123"/>
                  </a:cubicBezTo>
                  <a:cubicBezTo>
                    <a:pt x="283" y="150"/>
                    <a:pt x="283" y="150"/>
                    <a:pt x="283" y="150"/>
                  </a:cubicBezTo>
                  <a:cubicBezTo>
                    <a:pt x="270" y="154"/>
                    <a:pt x="261" y="160"/>
                    <a:pt x="255" y="167"/>
                  </a:cubicBezTo>
                  <a:cubicBezTo>
                    <a:pt x="250" y="175"/>
                    <a:pt x="247" y="185"/>
                    <a:pt x="247" y="198"/>
                  </a:cubicBezTo>
                  <a:cubicBezTo>
                    <a:pt x="278" y="198"/>
                    <a:pt x="278" y="198"/>
                    <a:pt x="278" y="198"/>
                  </a:cubicBezTo>
                  <a:lnTo>
                    <a:pt x="278" y="262"/>
                  </a:ln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grpSp>
      <p:cxnSp>
        <p:nvCxnSpPr>
          <p:cNvPr id="12" name="Straight Connector 11"/>
          <p:cNvCxnSpPr/>
          <p:nvPr userDrawn="1"/>
        </p:nvCxnSpPr>
        <p:spPr>
          <a:xfrm>
            <a:off x="2795848" y="4437853"/>
            <a:ext cx="6600305"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userDrawn="1"/>
        </p:nvGrpSpPr>
        <p:grpSpPr>
          <a:xfrm>
            <a:off x="3619912" y="4738254"/>
            <a:ext cx="4952177" cy="283924"/>
            <a:chOff x="587076" y="4891945"/>
            <a:chExt cx="6379553" cy="365760"/>
          </a:xfrm>
        </p:grpSpPr>
        <p:pic>
          <p:nvPicPr>
            <p:cNvPr id="14" name="Picture 2" descr="C:\Users\kathyp\Documents\00_Brand-Resources\Multimode Elements\Multimode Icons\PNG\Multimode-Icon_HANG.png"/>
            <p:cNvPicPr>
              <a:picLocks noChangeAspect="1" noChangeArrowheads="1"/>
            </p:cNvPicPr>
            <p:nvPr userDrawn="1"/>
          </p:nvPicPr>
          <p:blipFill>
            <a:blip r:embed="rId3" cstate="screen"/>
            <a:srcRect/>
            <a:stretch>
              <a:fillRect/>
            </a:stretch>
          </p:blipFill>
          <p:spPr bwMode="auto">
            <a:xfrm>
              <a:off x="587076"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C:\Users\kathyp\Documents\00_Brand-Resources\Multimode Elements\Multimode Icons\PNG\Multimode-Icon_HOLD.png"/>
            <p:cNvPicPr>
              <a:picLocks noChangeAspect="1" noChangeArrowheads="1"/>
            </p:cNvPicPr>
            <p:nvPr userDrawn="1"/>
          </p:nvPicPr>
          <p:blipFill>
            <a:blip r:embed="rId4" cstate="screen"/>
            <a:srcRect/>
            <a:stretch>
              <a:fillRect/>
            </a:stretch>
          </p:blipFill>
          <p:spPr bwMode="auto">
            <a:xfrm>
              <a:off x="1300860"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C:\Users\kathyp\Documents\00_Brand-Resources\Multimode Elements\Multimode Icons\PNG\Multimode-Icon_LAPTOP.png"/>
            <p:cNvPicPr>
              <a:picLocks noChangeAspect="1" noChangeArrowheads="1"/>
            </p:cNvPicPr>
            <p:nvPr userDrawn="1"/>
          </p:nvPicPr>
          <p:blipFill>
            <a:blip r:embed="rId5" cstate="screen"/>
            <a:srcRect/>
            <a:stretch>
              <a:fillRect/>
            </a:stretch>
          </p:blipFill>
          <p:spPr bwMode="auto">
            <a:xfrm>
              <a:off x="1658247"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5" descr="C:\Users\kathyp\Documents\00_Brand-Resources\Multimode Elements\Multimode Icons\PNG\Multimode-Icon_STAND.png"/>
            <p:cNvPicPr>
              <a:picLocks noChangeAspect="1" noChangeArrowheads="1"/>
            </p:cNvPicPr>
            <p:nvPr userDrawn="1"/>
          </p:nvPicPr>
          <p:blipFill>
            <a:blip r:embed="rId6" cstate="screen"/>
            <a:srcRect/>
            <a:stretch>
              <a:fillRect/>
            </a:stretch>
          </p:blipFill>
          <p:spPr bwMode="auto">
            <a:xfrm>
              <a:off x="2728428"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C:\Users\kathyp\Documents\00_Brand-Resources\Multimode Elements\Multimode Icons\PNG\Multimode-Icon_STAND-Tablet.png"/>
            <p:cNvPicPr>
              <a:picLocks noChangeAspect="1" noChangeArrowheads="1"/>
            </p:cNvPicPr>
            <p:nvPr userDrawn="1"/>
          </p:nvPicPr>
          <p:blipFill>
            <a:blip r:embed="rId7" cstate="screen"/>
            <a:srcRect/>
            <a:stretch>
              <a:fillRect/>
            </a:stretch>
          </p:blipFill>
          <p:spPr bwMode="auto">
            <a:xfrm>
              <a:off x="3442212"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7" descr="C:\Users\kathyp\Documents\00_Brand-Resources\Multimode Elements\Multimode Icons\PNG\Multimode-Icon_TABLE.png"/>
            <p:cNvPicPr>
              <a:picLocks noChangeAspect="1" noChangeArrowheads="1"/>
            </p:cNvPicPr>
            <p:nvPr userDrawn="1"/>
          </p:nvPicPr>
          <p:blipFill>
            <a:blip r:embed="rId8" cstate="screen"/>
            <a:srcRect/>
            <a:stretch>
              <a:fillRect/>
            </a:stretch>
          </p:blipFill>
          <p:spPr bwMode="auto">
            <a:xfrm>
              <a:off x="3799599"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C:\Users\kathyp\Documents\00_Brand-Resources\Multimode Elements\Multimode Icons\PNG\Multimode-Icon_TABLET.png"/>
            <p:cNvPicPr>
              <a:picLocks noChangeAspect="1" noChangeArrowheads="1"/>
            </p:cNvPicPr>
            <p:nvPr userDrawn="1"/>
          </p:nvPicPr>
          <p:blipFill>
            <a:blip r:embed="rId9" cstate="screen"/>
            <a:srcRect/>
            <a:stretch>
              <a:fillRect/>
            </a:stretch>
          </p:blipFill>
          <p:spPr bwMode="auto">
            <a:xfrm>
              <a:off x="4156986"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9" descr="C:\Users\kathyp\Documents\00_Brand-Resources\Multimode Elements\Multimode Icons\PNG\Multimode-Icon_TENT.png"/>
            <p:cNvPicPr>
              <a:picLocks noChangeAspect="1" noChangeArrowheads="1"/>
            </p:cNvPicPr>
            <p:nvPr userDrawn="1"/>
          </p:nvPicPr>
          <p:blipFill>
            <a:blip r:embed="rId10" cstate="screen"/>
            <a:srcRect/>
            <a:stretch>
              <a:fillRect/>
            </a:stretch>
          </p:blipFill>
          <p:spPr bwMode="auto">
            <a:xfrm>
              <a:off x="5583564"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0" descr="C:\Users\kathyp\Documents\00_Brand-Resources\Multimode Elements\Multimode Icons\PNG\Multimode-Icon_TILT.png"/>
            <p:cNvPicPr>
              <a:picLocks noChangeAspect="1" noChangeArrowheads="1"/>
            </p:cNvPicPr>
            <p:nvPr userDrawn="1"/>
          </p:nvPicPr>
          <p:blipFill>
            <a:blip r:embed="rId11" cstate="screen"/>
            <a:srcRect/>
            <a:stretch>
              <a:fillRect/>
            </a:stretch>
          </p:blipFill>
          <p:spPr bwMode="auto">
            <a:xfrm>
              <a:off x="6297348"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1" descr="C:\Users\kathyp\Documents\00_Brand-Resources\Multimode Elements\Multimode Icons\PNG\Multimode-Icon_TV.png"/>
            <p:cNvPicPr>
              <a:picLocks noChangeAspect="1" noChangeArrowheads="1"/>
            </p:cNvPicPr>
            <p:nvPr userDrawn="1"/>
          </p:nvPicPr>
          <p:blipFill>
            <a:blip r:embed="rId12" cstate="screen"/>
            <a:srcRect/>
            <a:stretch>
              <a:fillRect/>
            </a:stretch>
          </p:blipFill>
          <p:spPr bwMode="auto">
            <a:xfrm>
              <a:off x="6654743" y="4917112"/>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24" name="Group 175"/>
            <p:cNvGrpSpPr/>
            <p:nvPr userDrawn="1"/>
          </p:nvGrpSpPr>
          <p:grpSpPr>
            <a:xfrm>
              <a:off x="2015634" y="4917112"/>
              <a:ext cx="310896" cy="310896"/>
              <a:chOff x="2024598" y="5468108"/>
              <a:chExt cx="310896" cy="310896"/>
            </a:xfrm>
          </p:grpSpPr>
          <p:sp>
            <p:nvSpPr>
              <p:cNvPr id="46" name="Oval 45"/>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7" name="Picture 46"/>
              <p:cNvPicPr>
                <a:picLocks noChangeAspect="1"/>
              </p:cNvPicPr>
              <p:nvPr userDrawn="1"/>
            </p:nvPicPr>
            <p:blipFill>
              <a:blip r:embed="rId13" cstate="screen"/>
              <a:stretch>
                <a:fillRect/>
              </a:stretch>
            </p:blipFill>
            <p:spPr>
              <a:xfrm>
                <a:off x="2118814" y="5509256"/>
                <a:ext cx="122464" cy="228600"/>
              </a:xfrm>
              <a:prstGeom prst="rect">
                <a:avLst/>
              </a:prstGeom>
            </p:spPr>
          </p:pic>
        </p:grpSp>
        <p:grpSp>
          <p:nvGrpSpPr>
            <p:cNvPr id="25" name="Group 178"/>
            <p:cNvGrpSpPr/>
            <p:nvPr userDrawn="1"/>
          </p:nvGrpSpPr>
          <p:grpSpPr>
            <a:xfrm>
              <a:off x="3085815" y="4917112"/>
              <a:ext cx="310896" cy="310896"/>
              <a:chOff x="3094779" y="5468108"/>
              <a:chExt cx="310896" cy="310896"/>
            </a:xfrm>
          </p:grpSpPr>
          <p:sp>
            <p:nvSpPr>
              <p:cNvPr id="44" name="Oval 43"/>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5" name="Picture 9" descr="C:\Users\yhwang\Desktop\WW Design\Multimode Icons\twitter-01.png"/>
              <p:cNvPicPr>
                <a:picLocks noChangeAspect="1" noChangeArrowheads="1"/>
              </p:cNvPicPr>
              <p:nvPr userDrawn="1"/>
            </p:nvPicPr>
            <p:blipFill>
              <a:blip r:embed="rId14" cstate="screen"/>
              <a:srcRect/>
              <a:stretch>
                <a:fillRect/>
              </a:stretch>
            </p:blipFill>
            <p:spPr bwMode="auto">
              <a:xfrm>
                <a:off x="3094779" y="5468108"/>
                <a:ext cx="310896" cy="310896"/>
              </a:xfrm>
              <a:prstGeom prst="rect">
                <a:avLst/>
              </a:prstGeom>
              <a:noFill/>
            </p:spPr>
          </p:pic>
        </p:grpSp>
        <p:grpSp>
          <p:nvGrpSpPr>
            <p:cNvPr id="26" name="Group 181"/>
            <p:cNvGrpSpPr/>
            <p:nvPr userDrawn="1"/>
          </p:nvGrpSpPr>
          <p:grpSpPr>
            <a:xfrm>
              <a:off x="944463" y="4917112"/>
              <a:ext cx="310896" cy="310896"/>
              <a:chOff x="953427" y="5468108"/>
              <a:chExt cx="310896" cy="310896"/>
            </a:xfrm>
          </p:grpSpPr>
          <p:sp>
            <p:nvSpPr>
              <p:cNvPr id="42" name="Oval 41"/>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3" name="Picture 5" descr="C:\Users\yhwang\Desktop\WW Design\Multimode Icons\globe-01.png"/>
              <p:cNvPicPr>
                <a:picLocks noChangeAspect="1" noChangeArrowheads="1"/>
              </p:cNvPicPr>
              <p:nvPr userDrawn="1"/>
            </p:nvPicPr>
            <p:blipFill>
              <a:blip r:embed="rId15" cstate="screen"/>
              <a:srcRect/>
              <a:stretch>
                <a:fillRect/>
              </a:stretch>
            </p:blipFill>
            <p:spPr bwMode="auto">
              <a:xfrm>
                <a:off x="980859" y="5495540"/>
                <a:ext cx="256032" cy="256032"/>
              </a:xfrm>
              <a:prstGeom prst="rect">
                <a:avLst/>
              </a:prstGeom>
              <a:noFill/>
            </p:spPr>
          </p:pic>
        </p:grpSp>
        <p:grpSp>
          <p:nvGrpSpPr>
            <p:cNvPr id="27" name="Group 255"/>
            <p:cNvGrpSpPr/>
            <p:nvPr userDrawn="1"/>
          </p:nvGrpSpPr>
          <p:grpSpPr>
            <a:xfrm>
              <a:off x="2346864" y="4891945"/>
              <a:ext cx="365760" cy="365760"/>
              <a:chOff x="2355828" y="5442941"/>
              <a:chExt cx="365760" cy="365760"/>
            </a:xfrm>
          </p:grpSpPr>
          <p:sp>
            <p:nvSpPr>
              <p:cNvPr id="40" name="Oval 39"/>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1" name="Picture 2" descr="C:\Users\yhwang\Desktop\WW Design\Multimode Icons\chain-01.png"/>
              <p:cNvPicPr>
                <a:picLocks noChangeAspect="1" noChangeArrowheads="1"/>
              </p:cNvPicPr>
              <p:nvPr userDrawn="1"/>
            </p:nvPicPr>
            <p:blipFill>
              <a:blip r:embed="rId16" cstate="screen"/>
              <a:srcRect/>
              <a:stretch>
                <a:fillRect/>
              </a:stretch>
            </p:blipFill>
            <p:spPr bwMode="auto">
              <a:xfrm>
                <a:off x="2355828" y="5442941"/>
                <a:ext cx="365760" cy="365760"/>
              </a:xfrm>
              <a:prstGeom prst="rect">
                <a:avLst/>
              </a:prstGeom>
              <a:noFill/>
            </p:spPr>
          </p:pic>
        </p:grpSp>
        <p:grpSp>
          <p:nvGrpSpPr>
            <p:cNvPr id="28" name="Group 258"/>
            <p:cNvGrpSpPr/>
            <p:nvPr userDrawn="1"/>
          </p:nvGrpSpPr>
          <p:grpSpPr>
            <a:xfrm>
              <a:off x="5227167" y="4917112"/>
              <a:ext cx="310896" cy="310896"/>
              <a:chOff x="5236131" y="5468108"/>
              <a:chExt cx="310896" cy="310896"/>
            </a:xfrm>
          </p:grpSpPr>
          <p:sp>
            <p:nvSpPr>
              <p:cNvPr id="38" name="Oval 37"/>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9" name="Picture 38" descr="C:\Users\yhwang\Desktop\WW Design\Multimode Icons\facebook-01.png"/>
              <p:cNvPicPr>
                <a:picLocks noChangeAspect="1" noChangeArrowheads="1"/>
              </p:cNvPicPr>
              <p:nvPr userDrawn="1"/>
            </p:nvPicPr>
            <p:blipFill>
              <a:blip r:embed="rId17" cstate="screen"/>
              <a:srcRect/>
              <a:stretch>
                <a:fillRect/>
              </a:stretch>
            </p:blipFill>
            <p:spPr bwMode="auto">
              <a:xfrm>
                <a:off x="5236131" y="5468108"/>
                <a:ext cx="310896" cy="310896"/>
              </a:xfrm>
              <a:prstGeom prst="rect">
                <a:avLst/>
              </a:prstGeom>
              <a:noFill/>
            </p:spPr>
          </p:pic>
        </p:grpSp>
        <p:grpSp>
          <p:nvGrpSpPr>
            <p:cNvPr id="29" name="Group 261"/>
            <p:cNvGrpSpPr/>
            <p:nvPr userDrawn="1"/>
          </p:nvGrpSpPr>
          <p:grpSpPr>
            <a:xfrm>
              <a:off x="4514373" y="4917112"/>
              <a:ext cx="310896" cy="310896"/>
              <a:chOff x="4523337" y="5468108"/>
              <a:chExt cx="310896" cy="310896"/>
            </a:xfrm>
          </p:grpSpPr>
          <p:sp>
            <p:nvSpPr>
              <p:cNvPr id="36" name="Oval 35"/>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7" name="Picture 7" descr="C:\Users\yhwang\Desktop\WW Design\Multimode Icons\server-01.png"/>
              <p:cNvPicPr>
                <a:picLocks noChangeAspect="1" noChangeArrowheads="1"/>
              </p:cNvPicPr>
              <p:nvPr userDrawn="1"/>
            </p:nvPicPr>
            <p:blipFill>
              <a:blip r:embed="rId18" cstate="screen"/>
              <a:srcRect/>
              <a:stretch>
                <a:fillRect/>
              </a:stretch>
            </p:blipFill>
            <p:spPr bwMode="auto">
              <a:xfrm>
                <a:off x="4523337" y="5468108"/>
                <a:ext cx="310896" cy="310896"/>
              </a:xfrm>
              <a:prstGeom prst="rect">
                <a:avLst/>
              </a:prstGeom>
              <a:noFill/>
            </p:spPr>
          </p:pic>
        </p:grpSp>
        <p:grpSp>
          <p:nvGrpSpPr>
            <p:cNvPr id="30" name="Group 264"/>
            <p:cNvGrpSpPr/>
            <p:nvPr userDrawn="1"/>
          </p:nvGrpSpPr>
          <p:grpSpPr>
            <a:xfrm>
              <a:off x="4870770" y="4917112"/>
              <a:ext cx="310896" cy="310896"/>
              <a:chOff x="4879734" y="5468108"/>
              <a:chExt cx="310896" cy="310896"/>
            </a:xfrm>
          </p:grpSpPr>
          <p:sp>
            <p:nvSpPr>
              <p:cNvPr id="34" name="Oval 33"/>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5" name="Picture 6" descr="C:\Users\yhwang\Desktop\WW Design\Multimode Icons\network-01.png"/>
              <p:cNvPicPr>
                <a:picLocks noChangeAspect="1" noChangeArrowheads="1"/>
              </p:cNvPicPr>
              <p:nvPr userDrawn="1"/>
            </p:nvPicPr>
            <p:blipFill>
              <a:blip r:embed="rId19" cstate="screen"/>
              <a:srcRect/>
              <a:stretch>
                <a:fillRect/>
              </a:stretch>
            </p:blipFill>
            <p:spPr bwMode="auto">
              <a:xfrm>
                <a:off x="4879734" y="5468108"/>
                <a:ext cx="310896" cy="310896"/>
              </a:xfrm>
              <a:prstGeom prst="rect">
                <a:avLst/>
              </a:prstGeom>
              <a:noFill/>
            </p:spPr>
          </p:pic>
        </p:grpSp>
        <p:grpSp>
          <p:nvGrpSpPr>
            <p:cNvPr id="31" name="Group 267"/>
            <p:cNvGrpSpPr/>
            <p:nvPr userDrawn="1"/>
          </p:nvGrpSpPr>
          <p:grpSpPr>
            <a:xfrm>
              <a:off x="5940951" y="4917112"/>
              <a:ext cx="310896" cy="310896"/>
              <a:chOff x="5949915" y="5468108"/>
              <a:chExt cx="310896" cy="310896"/>
            </a:xfrm>
          </p:grpSpPr>
          <p:sp>
            <p:nvSpPr>
              <p:cNvPr id="32" name="Oval 31"/>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3" name="Picture 8" descr="C:\Users\yhwang\Desktop\WW Design\Multimode Icons\think_light-01.png"/>
              <p:cNvPicPr>
                <a:picLocks noChangeAspect="1" noChangeArrowheads="1"/>
              </p:cNvPicPr>
              <p:nvPr userDrawn="1"/>
            </p:nvPicPr>
            <p:blipFill>
              <a:blip r:embed="rId20" cstate="screen"/>
              <a:srcRect/>
              <a:stretch>
                <a:fillRect/>
              </a:stretch>
            </p:blipFill>
            <p:spPr bwMode="auto">
              <a:xfrm>
                <a:off x="5949915" y="5468108"/>
                <a:ext cx="310896" cy="310896"/>
              </a:xfrm>
              <a:prstGeom prst="rect">
                <a:avLst/>
              </a:prstGeom>
              <a:noFill/>
            </p:spPr>
          </p:pic>
        </p:grpSp>
      </p:grpSp>
      <p:pic>
        <p:nvPicPr>
          <p:cNvPr id="48" name="Picture 47"/>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2610187" y="2009776"/>
            <a:ext cx="6971627" cy="2231536"/>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Only - With Background">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p:txBody>
          <a:bodyPr/>
          <a:lstStyle>
            <a:lvl1pPr>
              <a:defRPr cap="none"/>
            </a:lvl1pPr>
          </a:lstStyle>
          <a:p>
            <a:endParaRPr lang="en-US" sz="1000" dirty="0">
              <a:solidFill>
                <a:srgbClr val="939598"/>
              </a:solidFill>
              <a:cs typeface="Arial" panose="020B0604020202020204" pitchFamily="34" charset="0"/>
            </a:endParaRPr>
          </a:p>
        </p:txBody>
      </p:sp>
      <p:sp>
        <p:nvSpPr>
          <p:cNvPr id="9"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4"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sz="240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a:xfrm>
            <a:off x="879513" y="6349874"/>
            <a:ext cx="2699297" cy="316718"/>
          </a:xfrm>
        </p:spPr>
        <p:txBody>
          <a:bodyPr/>
          <a:lstStyle/>
          <a:p>
            <a:fld id="{760FBDFE-C587-4B4C-A407-44438C67B59E}" type="datetimeFigureOut">
              <a:rPr lang="zh-CN" altLang="en-US" smtClean="0"/>
              <a:t>2022/1/18</a:t>
            </a:fld>
            <a:endParaRPr lang="zh-CN" altLang="en-US"/>
          </a:p>
        </p:txBody>
      </p:sp>
      <p:sp>
        <p:nvSpPr>
          <p:cNvPr id="3" name="页脚占位符 2"/>
          <p:cNvSpPr>
            <a:spLocks noGrp="1"/>
          </p:cNvSpPr>
          <p:nvPr>
            <p:ph type="ftr" sz="quarter" idx="11"/>
            <p:custDataLst>
              <p:tags r:id="rId2"/>
            </p:custDataLst>
          </p:nvPr>
        </p:nvSpPr>
        <p:spPr>
          <a:xfrm>
            <a:off x="4114928" y="6349874"/>
            <a:ext cx="3958969" cy="316718"/>
          </a:xfrm>
        </p:spPr>
        <p:txBody>
          <a:bodyPr/>
          <a:lstStyle/>
          <a:p>
            <a:endParaRPr lang="zh-CN" altLang="en-US"/>
          </a:p>
        </p:txBody>
      </p:sp>
      <p:sp>
        <p:nvSpPr>
          <p:cNvPr id="4" name="灯片编号占位符 3"/>
          <p:cNvSpPr>
            <a:spLocks noGrp="1"/>
          </p:cNvSpPr>
          <p:nvPr>
            <p:ph type="sldNum" sz="quarter" idx="12"/>
            <p:custDataLst>
              <p:tags r:id="rId3"/>
            </p:custDataLst>
          </p:nvPr>
        </p:nvSpPr>
        <p:spPr>
          <a:xfrm>
            <a:off x="8608358" y="6349874"/>
            <a:ext cx="2699297" cy="316718"/>
          </a:xfrm>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 With Background">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p:txBody>
          <a:bodyPr/>
          <a:lstStyle>
            <a:lvl1pPr>
              <a:defRPr cap="none"/>
            </a:lvl1pPr>
          </a:lstStyle>
          <a:p>
            <a:endParaRPr lang="en-US" sz="1000" dirty="0">
              <a:solidFill>
                <a:srgbClr val="939598"/>
              </a:solidFill>
              <a:cs typeface="Arial" panose="020B0604020202020204" pitchFamily="34" charset="0"/>
            </a:endParaRPr>
          </a:p>
        </p:txBody>
      </p:sp>
      <p:sp>
        <p:nvSpPr>
          <p:cNvPr id="9"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4"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 No Background">
    <p:spTree>
      <p:nvGrpSpPr>
        <p:cNvPr id="1" name=""/>
        <p:cNvGrpSpPr/>
        <p:nvPr/>
      </p:nvGrpSpPr>
      <p:grpSpPr>
        <a:xfrm>
          <a:off x="0" y="0"/>
          <a:ext cx="0" cy="0"/>
          <a:chOff x="0" y="0"/>
          <a:chExt cx="0" cy="0"/>
        </a:xfrm>
      </p:grpSpPr>
      <p:sp>
        <p:nvSpPr>
          <p:cNvPr id="15" name="Footer Placeholder 14"/>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1"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2" name="Rectangle 11"/>
          <p:cNvSpPr/>
          <p:nvPr userDrawn="1"/>
        </p:nvSpPr>
        <p:spPr bwMode="gray">
          <a:xfrm>
            <a:off x="11748699" y="6395714"/>
            <a:ext cx="443301" cy="322249"/>
          </a:xfrm>
          <a:prstGeom prst="rect">
            <a:avLst/>
          </a:prstGeom>
          <a:solidFill>
            <a:schemeClr val="tx1"/>
          </a:solidFill>
          <a:ln>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slide number"/>
          <p:cNvSpPr txBox="1"/>
          <p:nvPr userDrawn="1"/>
        </p:nvSpPr>
        <p:spPr bwMode="white">
          <a:xfrm>
            <a:off x="11748699" y="6389258"/>
            <a:ext cx="450345" cy="246221"/>
          </a:xfrm>
          <a:prstGeom prst="rect">
            <a:avLst/>
          </a:prstGeom>
        </p:spPr>
        <p:txBody>
          <a:bodyPr vert="horz" lIns="0" tIns="0" rIns="0" bIns="0" rtlCol="0" anchor="b"/>
          <a:lstStyle>
            <a:defPPr>
              <a:defRPr lang="en-US"/>
            </a:defPPr>
            <a:lvl1pPr algn="ctr">
              <a:defRPr sz="1000">
                <a:solidFill>
                  <a:schemeClr val="bg1"/>
                </a:solidFill>
              </a:defRPr>
            </a:lvl1pPr>
          </a:lstStyle>
          <a:p>
            <a:pPr lvl="0" algn="ctr"/>
            <a:fld id="{6EA5B71A-1B18-4E34-A48F-65DC4937AA99}" type="slidenum">
              <a:rPr lang="en-US" smtClean="0"/>
              <a:t>‹#›</a:t>
            </a:fld>
            <a:endParaRPr lang="en-US" dirty="0"/>
          </a:p>
        </p:txBody>
      </p:sp>
      <p:pic>
        <p:nvPicPr>
          <p:cNvPr id="20" name="Picture 1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6200000">
            <a:off x="11304982" y="5505441"/>
            <a:ext cx="1330737" cy="443301"/>
          </a:xfrm>
          <a:prstGeom prst="rect">
            <a:avLst/>
          </a:prstGeom>
        </p:spPr>
      </p:pic>
      <p:sp>
        <p:nvSpPr>
          <p:cNvPr id="22" name="Content Placeholder 2"/>
          <p:cNvSpPr>
            <a:spLocks noGrp="1"/>
          </p:cNvSpPr>
          <p:nvPr>
            <p:ph sz="half" idx="1"/>
          </p:nvPr>
        </p:nvSpPr>
        <p:spPr bwMode="gray">
          <a:xfrm>
            <a:off x="548640" y="1179575"/>
            <a:ext cx="11073384"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 With Background">
    <p:spTree>
      <p:nvGrpSpPr>
        <p:cNvPr id="1" name=""/>
        <p:cNvGrpSpPr/>
        <p:nvPr/>
      </p:nvGrpSpPr>
      <p:grpSpPr>
        <a:xfrm>
          <a:off x="0" y="0"/>
          <a:ext cx="0" cy="0"/>
          <a:chOff x="0" y="0"/>
          <a:chExt cx="0" cy="0"/>
        </a:xfrm>
      </p:grpSpPr>
      <p:sp>
        <p:nvSpPr>
          <p:cNvPr id="15" name="Footer Placeholder 14"/>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6" name="Content Placeholder 2"/>
          <p:cNvSpPr>
            <a:spLocks noGrp="1"/>
          </p:cNvSpPr>
          <p:nvPr>
            <p:ph sz="half" idx="1"/>
          </p:nvPr>
        </p:nvSpPr>
        <p:spPr bwMode="gray">
          <a:xfrm>
            <a:off x="548640" y="1179575"/>
            <a:ext cx="11073384"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with Subtitle Content - No Background">
    <p:spTree>
      <p:nvGrpSpPr>
        <p:cNvPr id="1" name=""/>
        <p:cNvGrpSpPr/>
        <p:nvPr/>
      </p:nvGrpSpPr>
      <p:grpSpPr>
        <a:xfrm>
          <a:off x="0" y="0"/>
          <a:ext cx="0" cy="0"/>
          <a:chOff x="0" y="0"/>
          <a:chExt cx="0" cy="0"/>
        </a:xfrm>
      </p:grpSpPr>
      <p:sp>
        <p:nvSpPr>
          <p:cNvPr id="22" name="Content Placeholder 2"/>
          <p:cNvSpPr>
            <a:spLocks noGrp="1"/>
          </p:cNvSpPr>
          <p:nvPr>
            <p:ph sz="half" idx="1"/>
          </p:nvPr>
        </p:nvSpPr>
        <p:spPr bwMode="gray">
          <a:xfrm>
            <a:off x="548640" y="1591056"/>
            <a:ext cx="11073384" cy="4798202"/>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23" name="Text Placeholder 2"/>
          <p:cNvSpPr>
            <a:spLocks noGrp="1"/>
          </p:cNvSpPr>
          <p:nvPr>
            <p:ph type="body" idx="10"/>
          </p:nvPr>
        </p:nvSpPr>
        <p:spPr bwMode="gray">
          <a:xfrm>
            <a:off x="557784" y="914400"/>
            <a:ext cx="11073384" cy="292608"/>
          </a:xfrm>
          <a:prstGeom prst="rect">
            <a:avLst/>
          </a:prstGeom>
        </p:spPr>
        <p:txBody>
          <a:bodyPr lIns="0" tIns="0" rIns="0" bIns="0" anchor="ctr" anchorCtr="0">
            <a:normAutofit/>
          </a:bodyPr>
          <a:lstStyle>
            <a:lvl1pPr marL="0" indent="0">
              <a:buNone/>
              <a:defRPr sz="2400" b="0">
                <a:solidFill>
                  <a:schemeClr val="tx1"/>
                </a:solidFill>
                <a:latin typeface="Arial" panose="020B0604020202020204" pitchFamily="34" charset="0"/>
                <a:cs typeface="Arial" panose="020B0604020202020204" pitchFamily="34" charset="0"/>
              </a:defRPr>
            </a:lvl1pPr>
            <a:lvl2pPr marL="609600" indent="0">
              <a:buNone/>
              <a:defRPr sz="2700" b="1"/>
            </a:lvl2pPr>
            <a:lvl3pPr marL="1219200" indent="0">
              <a:buNone/>
              <a:defRPr sz="2400" b="1"/>
            </a:lvl3pPr>
            <a:lvl4pPr marL="1828165" indent="0">
              <a:buNone/>
              <a:defRPr sz="2100" b="1"/>
            </a:lvl4pPr>
            <a:lvl5pPr marL="2437765" indent="0">
              <a:buNone/>
              <a:defRPr sz="2100" b="1"/>
            </a:lvl5pPr>
            <a:lvl6pPr marL="3047365" indent="0">
              <a:buNone/>
              <a:defRPr sz="2100" b="1"/>
            </a:lvl6pPr>
            <a:lvl7pPr marL="3656965" indent="0">
              <a:buNone/>
              <a:defRPr sz="2100" b="1"/>
            </a:lvl7pPr>
            <a:lvl8pPr marL="4266565" indent="0">
              <a:buNone/>
              <a:defRPr sz="2100" b="1"/>
            </a:lvl8pPr>
            <a:lvl9pPr marL="4876165" indent="0">
              <a:buNone/>
              <a:defRPr sz="2100" b="1"/>
            </a:lvl9pPr>
          </a:lstStyle>
          <a:p>
            <a:pPr lvl="0"/>
            <a:r>
              <a:rPr lang="zh-CN" altLang="en-US"/>
              <a:t>单击此处编辑母版文本样式</a:t>
            </a:r>
          </a:p>
        </p:txBody>
      </p:sp>
      <p:sp>
        <p:nvSpPr>
          <p:cNvPr id="15" name="Footer Placeholder 14"/>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4" name="Rectangle 13"/>
          <p:cNvSpPr/>
          <p:nvPr userDrawn="1"/>
        </p:nvSpPr>
        <p:spPr bwMode="gray">
          <a:xfrm>
            <a:off x="11748699" y="6395714"/>
            <a:ext cx="443301" cy="322249"/>
          </a:xfrm>
          <a:prstGeom prst="rect">
            <a:avLst/>
          </a:prstGeom>
          <a:solidFill>
            <a:schemeClr val="tx1"/>
          </a:solidFill>
          <a:ln>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slide number"/>
          <p:cNvSpPr txBox="1"/>
          <p:nvPr userDrawn="1"/>
        </p:nvSpPr>
        <p:spPr bwMode="white">
          <a:xfrm>
            <a:off x="11748699" y="6389258"/>
            <a:ext cx="450345" cy="246221"/>
          </a:xfrm>
          <a:prstGeom prst="rect">
            <a:avLst/>
          </a:prstGeom>
        </p:spPr>
        <p:txBody>
          <a:bodyPr vert="horz" lIns="0" tIns="0" rIns="0" bIns="0" rtlCol="0" anchor="b"/>
          <a:lstStyle>
            <a:defPPr>
              <a:defRPr lang="en-US"/>
            </a:defPPr>
            <a:lvl1pPr algn="ctr">
              <a:defRPr sz="1000">
                <a:solidFill>
                  <a:schemeClr val="bg1"/>
                </a:solidFill>
              </a:defRPr>
            </a:lvl1pPr>
          </a:lstStyle>
          <a:p>
            <a:pPr lvl="0" algn="ctr"/>
            <a:fld id="{6EA5B71A-1B18-4E34-A48F-65DC4937AA99}" type="slidenum">
              <a:rPr lang="en-US" smtClean="0"/>
              <a:t>‹#›</a:t>
            </a:fld>
            <a:endParaRPr lang="en-US" dirty="0"/>
          </a:p>
        </p:txBody>
      </p:sp>
      <p:pic>
        <p:nvPicPr>
          <p:cNvPr id="21" name="Picture 2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6200000">
            <a:off x="11304982" y="5505441"/>
            <a:ext cx="1330737" cy="443301"/>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with Subtitle Content - With Background">
    <p:spTree>
      <p:nvGrpSpPr>
        <p:cNvPr id="1" name=""/>
        <p:cNvGrpSpPr/>
        <p:nvPr/>
      </p:nvGrpSpPr>
      <p:grpSpPr>
        <a:xfrm>
          <a:off x="0" y="0"/>
          <a:ext cx="0" cy="0"/>
          <a:chOff x="0" y="0"/>
          <a:chExt cx="0" cy="0"/>
        </a:xfrm>
      </p:grpSpPr>
      <p:sp>
        <p:nvSpPr>
          <p:cNvPr id="15" name="Footer Placeholder 14"/>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9" name="Text Placeholder 2"/>
          <p:cNvSpPr>
            <a:spLocks noGrp="1"/>
          </p:cNvSpPr>
          <p:nvPr>
            <p:ph type="body" idx="10"/>
          </p:nvPr>
        </p:nvSpPr>
        <p:spPr bwMode="gray">
          <a:xfrm>
            <a:off x="557784" y="914400"/>
            <a:ext cx="11073384" cy="292608"/>
          </a:xfrm>
          <a:prstGeom prst="rect">
            <a:avLst/>
          </a:prstGeom>
        </p:spPr>
        <p:txBody>
          <a:bodyPr lIns="0" tIns="0" rIns="0" bIns="0" anchor="ctr" anchorCtr="0">
            <a:normAutofit/>
          </a:bodyPr>
          <a:lstStyle>
            <a:lvl1pPr marL="0" indent="0">
              <a:buNone/>
              <a:defRPr sz="2400" b="0">
                <a:solidFill>
                  <a:schemeClr val="tx1"/>
                </a:solidFill>
                <a:latin typeface="Arial" panose="020B0604020202020204" pitchFamily="34" charset="0"/>
                <a:cs typeface="Arial" panose="020B0604020202020204" pitchFamily="34" charset="0"/>
              </a:defRPr>
            </a:lvl1pPr>
            <a:lvl2pPr marL="609600" indent="0">
              <a:buNone/>
              <a:defRPr sz="2700" b="1"/>
            </a:lvl2pPr>
            <a:lvl3pPr marL="1219200" indent="0">
              <a:buNone/>
              <a:defRPr sz="2400" b="1"/>
            </a:lvl3pPr>
            <a:lvl4pPr marL="1828165" indent="0">
              <a:buNone/>
              <a:defRPr sz="2100" b="1"/>
            </a:lvl4pPr>
            <a:lvl5pPr marL="2437765" indent="0">
              <a:buNone/>
              <a:defRPr sz="2100" b="1"/>
            </a:lvl5pPr>
            <a:lvl6pPr marL="3047365" indent="0">
              <a:buNone/>
              <a:defRPr sz="2100" b="1"/>
            </a:lvl6pPr>
            <a:lvl7pPr marL="3656965" indent="0">
              <a:buNone/>
              <a:defRPr sz="2100" b="1"/>
            </a:lvl7pPr>
            <a:lvl8pPr marL="4266565" indent="0">
              <a:buNone/>
              <a:defRPr sz="2100" b="1"/>
            </a:lvl8pPr>
            <a:lvl9pPr marL="4876165" indent="0">
              <a:buNone/>
              <a:defRPr sz="2100" b="1"/>
            </a:lvl9pPr>
          </a:lstStyle>
          <a:p>
            <a:pPr lvl="0"/>
            <a:r>
              <a:rPr lang="zh-CN" altLang="en-US"/>
              <a:t>单击此处编辑母版文本样式</a:t>
            </a:r>
          </a:p>
        </p:txBody>
      </p:sp>
      <p:sp>
        <p:nvSpPr>
          <p:cNvPr id="21" name="Content Placeholder 2"/>
          <p:cNvSpPr>
            <a:spLocks noGrp="1"/>
          </p:cNvSpPr>
          <p:nvPr>
            <p:ph sz="half" idx="1"/>
          </p:nvPr>
        </p:nvSpPr>
        <p:spPr bwMode="gray">
          <a:xfrm>
            <a:off x="557784" y="1591056"/>
            <a:ext cx="11064240" cy="4798202"/>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heme" Target="../theme/theme2.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42.xml"/><Relationship Id="rId7" Type="http://schemas.openxmlformats.org/officeDocument/2006/relationships/theme" Target="../theme/theme3.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5" Type="http://schemas.openxmlformats.org/officeDocument/2006/relationships/slideLayout" Target="../slideLayouts/slideLayout44.xml"/><Relationship Id="rId4" Type="http://schemas.openxmlformats.org/officeDocument/2006/relationships/slideLayout" Target="../slideLayouts/slideLayout43.xml"/><Relationship Id="rId9" Type="http://schemas.openxmlformats.org/officeDocument/2006/relationships/image" Target="../media/image43.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47.xml"/><Relationship Id="rId1" Type="http://schemas.openxmlformats.org/officeDocument/2006/relationships/slideLayout" Target="../slideLayouts/slideLayout46.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4" name="Footer Placeholder 3"/>
          <p:cNvSpPr>
            <a:spLocks noGrp="1"/>
          </p:cNvSpPr>
          <p:nvPr>
            <p:ph type="ftr" sz="quarter" idx="3"/>
          </p:nvPr>
        </p:nvSpPr>
        <p:spPr>
          <a:xfrm>
            <a:off x="548640" y="6473952"/>
            <a:ext cx="2413343" cy="153888"/>
          </a:xfrm>
          <a:prstGeom prst="rect">
            <a:avLst/>
          </a:prstGeom>
        </p:spPr>
        <p:txBody>
          <a:bodyPr vert="horz" wrap="square" lIns="0" tIns="0" rIns="0" bIns="0" rtlCol="0" anchor="ctr">
            <a:spAutoFit/>
          </a:bodyPr>
          <a:lstStyle>
            <a:lvl1pPr marL="0" marR="0" indent="0" algn="l" defTabSz="1219200" rtl="0" eaLnBrk="1" fontAlgn="auto" latinLnBrk="0" hangingPunct="1">
              <a:lnSpc>
                <a:spcPct val="100000"/>
              </a:lnSpc>
              <a:spcBef>
                <a:spcPts val="0"/>
              </a:spcBef>
              <a:spcAft>
                <a:spcPts val="0"/>
              </a:spcAft>
              <a:buClrTx/>
              <a:buSzTx/>
              <a:buFontTx/>
              <a:buNone/>
              <a:defRPr sz="1200" cap="none">
                <a:solidFill>
                  <a:schemeClr val="tx1">
                    <a:tint val="75000"/>
                  </a:schemeClr>
                </a:solidFill>
              </a:defRPr>
            </a:lvl1pPr>
          </a:lstStyle>
          <a:p>
            <a:endParaRPr lang="en-US" sz="1000" dirty="0">
              <a:solidFill>
                <a:srgbClr val="939598"/>
              </a:solidFill>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1219200" rtl="0" eaLnBrk="1" latinLnBrk="0" hangingPunct="1">
        <a:spcBef>
          <a:spcPct val="0"/>
        </a:spcBef>
        <a:buNone/>
        <a:defRPr sz="4300" kern="1200" cap="all" baseline="0">
          <a:solidFill>
            <a:schemeClr val="tx1"/>
          </a:solidFill>
          <a:latin typeface="Arial" panose="020B0604020202020204" pitchFamily="34" charset="0"/>
          <a:ea typeface="+mj-ea"/>
          <a:cs typeface="Arial" panose="020B0604020202020204" pitchFamily="34" charset="0"/>
        </a:defRPr>
      </a:lvl1pPr>
    </p:titleStyle>
    <p:bodyStyle>
      <a:lvl1pPr marL="457200" indent="-457200" algn="l" defTabSz="1219200" rtl="0" eaLnBrk="1" latinLnBrk="0" hangingPunct="1">
        <a:spcBef>
          <a:spcPct val="20000"/>
        </a:spcBef>
        <a:buClr>
          <a:schemeClr val="tx2"/>
        </a:buClr>
        <a:buFont typeface="Wingdings" panose="05000000000000000000" pitchFamily="2" charset="2"/>
        <a:buChar char="§"/>
        <a:defRPr sz="4300" kern="1200">
          <a:solidFill>
            <a:schemeClr val="tx1"/>
          </a:solidFill>
          <a:latin typeface="Arial" panose="020B0604020202020204" pitchFamily="34" charset="0"/>
          <a:ea typeface="+mn-ea"/>
          <a:cs typeface="Arial" panose="020B0604020202020204" pitchFamily="34" charset="0"/>
        </a:defRPr>
      </a:lvl1pPr>
      <a:lvl2pPr marL="990600" indent="-381000" algn="l" defTabSz="1219200" rtl="0" eaLnBrk="1" latinLnBrk="0" hangingPunct="1">
        <a:spcBef>
          <a:spcPct val="20000"/>
        </a:spcBef>
        <a:buClr>
          <a:schemeClr val="tx2"/>
        </a:buClr>
        <a:buFont typeface="Wingdings" panose="05000000000000000000" pitchFamily="2" charset="2"/>
        <a:buChar char="§"/>
        <a:defRPr sz="3700" kern="1200">
          <a:solidFill>
            <a:schemeClr val="tx1"/>
          </a:solidFill>
          <a:latin typeface="Arial" panose="020B0604020202020204" pitchFamily="34" charset="0"/>
          <a:ea typeface="+mn-ea"/>
          <a:cs typeface="Arial" panose="020B0604020202020204" pitchFamily="34" charset="0"/>
        </a:defRPr>
      </a:lvl2pPr>
      <a:lvl3pPr marL="1524000" indent="-304800" algn="l" defTabSz="1219200" rtl="0" eaLnBrk="1" latinLnBrk="0" hangingPunct="1">
        <a:spcBef>
          <a:spcPct val="20000"/>
        </a:spcBef>
        <a:buClr>
          <a:schemeClr val="tx2"/>
        </a:buClr>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3pPr>
      <a:lvl4pPr marL="21329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4pPr>
      <a:lvl5pPr marL="27425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5pPr>
      <a:lvl6pPr marL="33521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a:xfrm>
            <a:off x="541586" y="6514720"/>
            <a:ext cx="3860800" cy="153888"/>
          </a:xfrm>
          <a:prstGeom prst="rect">
            <a:avLst/>
          </a:prstGeom>
        </p:spPr>
        <p:txBody>
          <a:bodyPr vert="horz" lIns="91440" tIns="0" rIns="0" bIns="0" rtlCol="0" anchor="ctr">
            <a:spAutoFit/>
          </a:bodyPr>
          <a:lstStyle>
            <a:lvl1pPr marL="0" marR="0" indent="0" algn="l" defTabSz="1219200" rtl="0" eaLnBrk="1" fontAlgn="auto" latinLnBrk="0" hangingPunct="1">
              <a:lnSpc>
                <a:spcPct val="100000"/>
              </a:lnSpc>
              <a:spcBef>
                <a:spcPts val="0"/>
              </a:spcBef>
              <a:spcAft>
                <a:spcPts val="0"/>
              </a:spcAft>
              <a:buClrTx/>
              <a:buSzTx/>
              <a:buFontTx/>
              <a:buNone/>
              <a:defRPr sz="1200">
                <a:solidFill>
                  <a:schemeClr val="tx1">
                    <a:tint val="75000"/>
                  </a:schemeClr>
                </a:solidFill>
              </a:defRPr>
            </a:lvl1pPr>
          </a:lstStyle>
          <a:p>
            <a:endParaRPr lang="en-US" sz="1000" cap="all" dirty="0">
              <a:solidFill>
                <a:srgbClr val="939598"/>
              </a:solidFill>
              <a:ea typeface="宋体" panose="02010600030101010101" pitchFamily="2" charset="-122"/>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1219200" rtl="0" eaLnBrk="1" latinLnBrk="0" hangingPunct="1">
        <a:spcBef>
          <a:spcPct val="0"/>
        </a:spcBef>
        <a:buNone/>
        <a:defRPr sz="4300" kern="1200" cap="all" baseline="0">
          <a:solidFill>
            <a:schemeClr val="tx1"/>
          </a:solidFill>
          <a:latin typeface="Arial" panose="020B0604020202020204" pitchFamily="34" charset="0"/>
          <a:ea typeface="+mj-ea"/>
          <a:cs typeface="Arial" panose="020B0604020202020204" pitchFamily="34" charset="0"/>
        </a:defRPr>
      </a:lvl1pPr>
    </p:titleStyle>
    <p:bodyStyle>
      <a:lvl1pPr marL="457200" indent="-457200" algn="l" defTabSz="1219200" rtl="0" eaLnBrk="1" latinLnBrk="0" hangingPunct="1">
        <a:spcBef>
          <a:spcPct val="20000"/>
        </a:spcBef>
        <a:buClr>
          <a:schemeClr val="tx2"/>
        </a:buClr>
        <a:buFont typeface="Wingdings" panose="05000000000000000000" pitchFamily="2" charset="2"/>
        <a:buChar char="§"/>
        <a:defRPr sz="4300" kern="1200">
          <a:solidFill>
            <a:schemeClr val="tx1"/>
          </a:solidFill>
          <a:latin typeface="Arial" panose="020B0604020202020204" pitchFamily="34" charset="0"/>
          <a:ea typeface="+mn-ea"/>
          <a:cs typeface="Arial" panose="020B0604020202020204" pitchFamily="34" charset="0"/>
        </a:defRPr>
      </a:lvl1pPr>
      <a:lvl2pPr marL="990600" indent="-381000" algn="l" defTabSz="1219200" rtl="0" eaLnBrk="1" latinLnBrk="0" hangingPunct="1">
        <a:spcBef>
          <a:spcPct val="20000"/>
        </a:spcBef>
        <a:buClr>
          <a:schemeClr val="tx2"/>
        </a:buClr>
        <a:buFont typeface="Wingdings" panose="05000000000000000000" pitchFamily="2" charset="2"/>
        <a:buChar char="§"/>
        <a:defRPr sz="3700" kern="1200">
          <a:solidFill>
            <a:schemeClr val="tx1"/>
          </a:solidFill>
          <a:latin typeface="Arial" panose="020B0604020202020204" pitchFamily="34" charset="0"/>
          <a:ea typeface="+mn-ea"/>
          <a:cs typeface="Arial" panose="020B0604020202020204" pitchFamily="34" charset="0"/>
        </a:defRPr>
      </a:lvl2pPr>
      <a:lvl3pPr marL="1524000" indent="-304800" algn="l" defTabSz="1219200" rtl="0" eaLnBrk="1" latinLnBrk="0" hangingPunct="1">
        <a:spcBef>
          <a:spcPct val="20000"/>
        </a:spcBef>
        <a:buClr>
          <a:schemeClr val="tx2"/>
        </a:buClr>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3pPr>
      <a:lvl4pPr marL="21329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4pPr>
      <a:lvl5pPr marL="27425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5pPr>
      <a:lvl6pPr marL="33521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pic>
        <p:nvPicPr>
          <p:cNvPr id="3" name="Picture 2"/>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893"/>
            <a:ext cx="12199044" cy="6861961"/>
          </a:xfrm>
          <a:prstGeom prst="rect">
            <a:avLst/>
          </a:prstGeom>
        </p:spPr>
      </p:pic>
      <p:sp>
        <p:nvSpPr>
          <p:cNvPr id="4" name="Footer Placeholder 3"/>
          <p:cNvSpPr>
            <a:spLocks noGrp="1"/>
          </p:cNvSpPr>
          <p:nvPr>
            <p:ph type="ftr" sz="quarter" idx="3"/>
          </p:nvPr>
        </p:nvSpPr>
        <p:spPr>
          <a:xfrm>
            <a:off x="548640" y="6473952"/>
            <a:ext cx="3461298" cy="153888"/>
          </a:xfrm>
          <a:prstGeom prst="rect">
            <a:avLst/>
          </a:prstGeom>
        </p:spPr>
        <p:txBody>
          <a:bodyPr vert="horz" wrap="square" lIns="0" tIns="0" rIns="0" bIns="0" rtlCol="0" anchor="ctr">
            <a:spAutoFit/>
          </a:bodyPr>
          <a:lstStyle>
            <a:lvl1pPr marL="0" marR="0" indent="0" algn="l" defTabSz="1219200" rtl="0" eaLnBrk="1" fontAlgn="auto" latinLnBrk="0" hangingPunct="1">
              <a:lnSpc>
                <a:spcPct val="100000"/>
              </a:lnSpc>
              <a:spcBef>
                <a:spcPts val="0"/>
              </a:spcBef>
              <a:spcAft>
                <a:spcPts val="0"/>
              </a:spcAft>
              <a:buClrTx/>
              <a:buSzTx/>
              <a:buFontTx/>
              <a:buNone/>
              <a:defRPr sz="1200" cap="none">
                <a:solidFill>
                  <a:schemeClr val="tx1">
                    <a:tint val="75000"/>
                  </a:schemeClr>
                </a:solidFill>
              </a:defRPr>
            </a:lvl1pPr>
          </a:lstStyle>
          <a:p>
            <a:endParaRPr lang="en-US" sz="1000" dirty="0">
              <a:solidFill>
                <a:srgbClr val="939598"/>
              </a:solidFill>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1219200" rtl="0" eaLnBrk="1" latinLnBrk="0" hangingPunct="1">
        <a:spcBef>
          <a:spcPct val="0"/>
        </a:spcBef>
        <a:buNone/>
        <a:defRPr sz="4300" kern="1200" cap="all" baseline="0">
          <a:solidFill>
            <a:schemeClr val="tx1"/>
          </a:solidFill>
          <a:latin typeface="Arial" panose="020B0604020202020204" pitchFamily="34" charset="0"/>
          <a:ea typeface="+mj-ea"/>
          <a:cs typeface="Arial" panose="020B0604020202020204" pitchFamily="34" charset="0"/>
        </a:defRPr>
      </a:lvl1pPr>
    </p:titleStyle>
    <p:bodyStyle>
      <a:lvl1pPr marL="457200" indent="-457200" algn="l" defTabSz="1219200" rtl="0" eaLnBrk="1" latinLnBrk="0" hangingPunct="1">
        <a:spcBef>
          <a:spcPct val="20000"/>
        </a:spcBef>
        <a:buClr>
          <a:schemeClr val="tx2"/>
        </a:buClr>
        <a:buFont typeface="Wingdings" panose="05000000000000000000" pitchFamily="2" charset="2"/>
        <a:buChar char="§"/>
        <a:defRPr sz="4300" kern="1200">
          <a:solidFill>
            <a:schemeClr val="tx1"/>
          </a:solidFill>
          <a:latin typeface="Arial" panose="020B0604020202020204" pitchFamily="34" charset="0"/>
          <a:ea typeface="+mn-ea"/>
          <a:cs typeface="Arial" panose="020B0604020202020204" pitchFamily="34" charset="0"/>
        </a:defRPr>
      </a:lvl1pPr>
      <a:lvl2pPr marL="990600" indent="-381000" algn="l" defTabSz="1219200" rtl="0" eaLnBrk="1" latinLnBrk="0" hangingPunct="1">
        <a:spcBef>
          <a:spcPct val="20000"/>
        </a:spcBef>
        <a:buClr>
          <a:schemeClr val="tx2"/>
        </a:buClr>
        <a:buFont typeface="Wingdings" panose="05000000000000000000" pitchFamily="2" charset="2"/>
        <a:buChar char="§"/>
        <a:defRPr sz="3700" kern="1200">
          <a:solidFill>
            <a:schemeClr val="tx1"/>
          </a:solidFill>
          <a:latin typeface="Arial" panose="020B0604020202020204" pitchFamily="34" charset="0"/>
          <a:ea typeface="+mn-ea"/>
          <a:cs typeface="Arial" panose="020B0604020202020204" pitchFamily="34" charset="0"/>
        </a:defRPr>
      </a:lvl2pPr>
      <a:lvl3pPr marL="1524000" indent="-304800" algn="l" defTabSz="1219200" rtl="0" eaLnBrk="1" latinLnBrk="0" hangingPunct="1">
        <a:spcBef>
          <a:spcPct val="20000"/>
        </a:spcBef>
        <a:buClr>
          <a:schemeClr val="tx2"/>
        </a:buClr>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3pPr>
      <a:lvl4pPr marL="21329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4pPr>
      <a:lvl5pPr marL="27425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5pPr>
      <a:lvl6pPr marL="33521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4"/>
          <a:stretch>
            <a:fillRect/>
          </a:stretch>
        </p:blipFill>
        <p:spPr>
          <a:xfrm>
            <a:off x="-1" y="893"/>
            <a:ext cx="12190415" cy="6857107"/>
          </a:xfrm>
          <a:prstGeom prst="rect">
            <a:avLst/>
          </a:prstGeom>
        </p:spPr>
      </p:pic>
      <p:sp>
        <p:nvSpPr>
          <p:cNvPr id="4" name="Footer Placeholder 3"/>
          <p:cNvSpPr>
            <a:spLocks noGrp="1"/>
          </p:cNvSpPr>
          <p:nvPr>
            <p:ph type="ftr" sz="quarter" idx="3"/>
          </p:nvPr>
        </p:nvSpPr>
        <p:spPr>
          <a:xfrm>
            <a:off x="548640" y="6473952"/>
            <a:ext cx="2413343" cy="153888"/>
          </a:xfrm>
          <a:prstGeom prst="rect">
            <a:avLst/>
          </a:prstGeom>
        </p:spPr>
        <p:txBody>
          <a:bodyPr vert="horz" wrap="square" lIns="0" tIns="0" rIns="0" bIns="0" rtlCol="0" anchor="ctr">
            <a:spAutoFit/>
          </a:bodyPr>
          <a:lstStyle>
            <a:lvl1pPr marL="0" marR="0" indent="0" algn="l" defTabSz="1219200" rtl="0" eaLnBrk="1" fontAlgn="auto" latinLnBrk="0" hangingPunct="1">
              <a:lnSpc>
                <a:spcPct val="100000"/>
              </a:lnSpc>
              <a:spcBef>
                <a:spcPts val="0"/>
              </a:spcBef>
              <a:spcAft>
                <a:spcPts val="0"/>
              </a:spcAft>
              <a:buClrTx/>
              <a:buSzTx/>
              <a:buFontTx/>
              <a:buNone/>
              <a:defRPr sz="1200" cap="none">
                <a:solidFill>
                  <a:schemeClr val="tx1">
                    <a:tint val="75000"/>
                  </a:schemeClr>
                </a:solidFill>
              </a:defRPr>
            </a:lvl1pPr>
          </a:lstStyle>
          <a:p>
            <a:endParaRPr lang="en-US" sz="1000" dirty="0">
              <a:solidFill>
                <a:srgbClr val="939598"/>
              </a:solidFill>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716" r:id="rId1"/>
    <p:sldLayoutId id="2147483717"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1219200" rtl="0" eaLnBrk="1" latinLnBrk="0" hangingPunct="1">
        <a:spcBef>
          <a:spcPct val="0"/>
        </a:spcBef>
        <a:buNone/>
        <a:defRPr sz="4300" kern="1200" cap="all" baseline="0">
          <a:solidFill>
            <a:schemeClr val="tx1"/>
          </a:solidFill>
          <a:latin typeface="Arial" panose="020B0604020202020204" pitchFamily="34" charset="0"/>
          <a:ea typeface="+mj-ea"/>
          <a:cs typeface="Arial" panose="020B0604020202020204" pitchFamily="34" charset="0"/>
        </a:defRPr>
      </a:lvl1pPr>
    </p:titleStyle>
    <p:bodyStyle>
      <a:lvl1pPr marL="457200" indent="-457200" algn="l" defTabSz="1219200" rtl="0" eaLnBrk="1" latinLnBrk="0" hangingPunct="1">
        <a:spcBef>
          <a:spcPct val="20000"/>
        </a:spcBef>
        <a:buClr>
          <a:schemeClr val="tx2"/>
        </a:buClr>
        <a:buFont typeface="Wingdings" panose="05000000000000000000" pitchFamily="2" charset="2"/>
        <a:buChar char="§"/>
        <a:defRPr sz="4300" kern="1200">
          <a:solidFill>
            <a:schemeClr val="tx1"/>
          </a:solidFill>
          <a:latin typeface="Arial" panose="020B0604020202020204" pitchFamily="34" charset="0"/>
          <a:ea typeface="+mn-ea"/>
          <a:cs typeface="Arial" panose="020B0604020202020204" pitchFamily="34" charset="0"/>
        </a:defRPr>
      </a:lvl1pPr>
      <a:lvl2pPr marL="990600" indent="-381000" algn="l" defTabSz="1219200" rtl="0" eaLnBrk="1" latinLnBrk="0" hangingPunct="1">
        <a:spcBef>
          <a:spcPct val="20000"/>
        </a:spcBef>
        <a:buClr>
          <a:schemeClr val="tx2"/>
        </a:buClr>
        <a:buFont typeface="Wingdings" panose="05000000000000000000" pitchFamily="2" charset="2"/>
        <a:buChar char="§"/>
        <a:defRPr sz="3700" kern="1200">
          <a:solidFill>
            <a:schemeClr val="tx1"/>
          </a:solidFill>
          <a:latin typeface="Arial" panose="020B0604020202020204" pitchFamily="34" charset="0"/>
          <a:ea typeface="+mn-ea"/>
          <a:cs typeface="Arial" panose="020B0604020202020204" pitchFamily="34" charset="0"/>
        </a:defRPr>
      </a:lvl2pPr>
      <a:lvl3pPr marL="1524000" indent="-304800" algn="l" defTabSz="1219200" rtl="0" eaLnBrk="1" latinLnBrk="0" hangingPunct="1">
        <a:spcBef>
          <a:spcPct val="20000"/>
        </a:spcBef>
        <a:buClr>
          <a:schemeClr val="tx2"/>
        </a:buClr>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3pPr>
      <a:lvl4pPr marL="21329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4pPr>
      <a:lvl5pPr marL="27425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5pPr>
      <a:lvl6pPr marL="33521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Documents%2525252525252525252525252525252525252525252525252525252525252525252525252520and%2525252525252525252525252525252525252525252525252525252525252525252525252520Settings/Administrator/Application%2525252525252525252525252525252525252525252525252525252525252525252525252520Data/Tencent/Users/398122629/QQ/WinTemp/RichOle/%252525252525252525252525252525252525252525252525252525252525252525252525257dB%252525252525252525252525252525252525252525252525252525252525252525252525257b%2525252525252525252525252525252525252525252525252525252525252525252525252560JPXHO646E19AU)DXMQB.jpg" TargetMode="External"/><Relationship Id="rId3" Type="http://schemas.openxmlformats.org/officeDocument/2006/relationships/slideLayout" Target="../slideLayouts/slideLayout46.xml"/><Relationship Id="rId7" Type="http://schemas.openxmlformats.org/officeDocument/2006/relationships/image" Target="../media/image58.jpe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Documents%2525252525252525252525252525252525252525252525252525252525252525252525252520and%2525252525252525252525252525252525252525252525252525252525252525252525252520Settings/Administrator/Application%2525252525252525252525252525252525252525252525252525252525252525252525252520Data/Tencent/Users/398122629/QQ/WinTemp/RichOle/AM%252525252525252525252525252525252525252525252525252525252525252525252525257dSW_BFHLV%252525252525252525252525252525252525252525252525252525252525252525252525257dWTU2PGP@XO9.jpg" TargetMode="External"/><Relationship Id="rId5" Type="http://schemas.openxmlformats.org/officeDocument/2006/relationships/image" Target="../media/image57.jpeg"/><Relationship Id="rId4"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10.xml"/><Relationship Id="rId1" Type="http://schemas.openxmlformats.org/officeDocument/2006/relationships/tags" Target="../tags/tag9.xml"/><Relationship Id="rId5" Type="http://schemas.openxmlformats.org/officeDocument/2006/relationships/image" Target="../media/image47.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image" Target="../media/image48.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image" Target="../../../Documents%2525252525252525252525252525252525252525252525252525252525252525252525252520and%2525252525252525252525252525252525252525252525252525252525252525252525252520Settings/Administrator/Application%2525252525252525252525252525252525252525252525252525252525252525252525252520Data/Tencent/Users/398122629/QQ/WinTemp/RichOle/1O7A%2525252525252525252525252525252525252525252525252525252525252525252525252560T%2525252525252525252525252525252525252525252525252525252525252525252525252560D2)ALZ(8W%252525252525252525252525252525252525252525252525252525252525252525252525257dA%252525252525252525252525252525252525252525252525252525252525252525252525255bQM4S.jpg" TargetMode="External"/><Relationship Id="rId3" Type="http://schemas.openxmlformats.org/officeDocument/2006/relationships/slideLayout" Target="../slideLayouts/slideLayout46.xml"/><Relationship Id="rId7" Type="http://schemas.openxmlformats.org/officeDocument/2006/relationships/image" Target="../media/image52.jpeg"/><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Documents%2525252525252525252525252525252525252525252525252525252525252525252525252520and%2525252525252525252525252525252525252525252525252525252525252525252525252520Settings/Administrator/Application%2525252525252525252525252525252525252525252525252525252525252525252525252520Data/Tencent/Users/398122629/QQ/WinTemp/RichOle/%252525252525252525252525252525252525252525252525252525252525252525252525257d0NN9A@3TQW%252525252525252525252525252525252525252525252525252525252525252525252525255b0I43UI6C0@8.jpg" TargetMode="External"/><Relationship Id="rId5" Type="http://schemas.openxmlformats.org/officeDocument/2006/relationships/image" Target="../media/image51.jpe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8" Type="http://schemas.openxmlformats.org/officeDocument/2006/relationships/image" Target="../../../Documents%2525252525252525252525252525252525252525252525252525252525252525252525252520and%2525252525252525252525252525252525252525252525252525252525252525252525252520Settings/Administrator/Application%2525252525252525252525252525252525252525252525252525252525252525252525252520Data/Tencent/Users/398122629/QQ/WinTemp/RichOle/0W5@~4IX13%2525252525252525252525252525252525252525252525252525252525252525252525252525H3Z92%2525252525252525252525252525252525252525252525252525252525252525252525252560N3CH89.jpg" TargetMode="External"/><Relationship Id="rId3" Type="http://schemas.openxmlformats.org/officeDocument/2006/relationships/slideLayout" Target="../slideLayouts/slideLayout46.xml"/><Relationship Id="rId7" Type="http://schemas.openxmlformats.org/officeDocument/2006/relationships/image" Target="../media/image54.jpe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Documents%2525252525252525252525252525252525252525252525252525252525252525252525252520and%2525252525252525252525252525252525252525252525252525252525252525252525252520Settings/Administrator/Application%2525252525252525252525252525252525252525252525252525252525252525252525252520Data/Tencent/Users/398122629/QQ/WinTemp/RichOle/LVMD%252525252525252525252525252525252525252525252525252525252525252525252525255d11%2525252525252525252525252525252525252525252525252525252525252525252525252560AL3UQ%252525252525252525252525252525252525252525252525252525252525252525252525257b57UIW2U$I.jpg" TargetMode="External"/><Relationship Id="rId5" Type="http://schemas.openxmlformats.org/officeDocument/2006/relationships/image" Target="../media/image53.jpe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image" Target="../../../Documents%2525252525252525252525252525252525252525252525252525252525252525252525252520and%2525252525252525252525252525252525252525252525252525252525252525252525252520Settings/Administrator/Application%2525252525252525252525252525252525252525252525252525252525252525252525252520Data/Tencent/Users/398122629/QQ/WinTemp/RichOle/5H%252525252525252525252525252525252525252525252525252525252525252525252525257bDZ18_G78FY6@NS7%252525252525252525252525252525252525252525252525252525252525252525252525255bTD$K.jpg" TargetMode="External"/><Relationship Id="rId3" Type="http://schemas.openxmlformats.org/officeDocument/2006/relationships/slideLayout" Target="../slideLayouts/slideLayout46.xml"/><Relationship Id="rId7" Type="http://schemas.openxmlformats.org/officeDocument/2006/relationships/image" Target="../media/image56.jpe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Documents%2525252525252525252525252525252525252525252525252525252525252525252525252520and%2525252525252525252525252525252525252525252525252525252525252525252525252520Settings/Administrator/Application%2525252525252525252525252525252525252525252525252525252525252525252525252520Data/Tencent/Users/398122629/QQ/WinTemp/RichOle/~44XJZIU0@0~N$Q6ERPTY4G.jpg" TargetMode="External"/><Relationship Id="rId5" Type="http://schemas.openxmlformats.org/officeDocument/2006/relationships/image" Target="../media/image55.jpe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31166" y="1569272"/>
            <a:ext cx="8723376" cy="1581912"/>
          </a:xfrm>
        </p:spPr>
        <p:txBody>
          <a:bodyPr/>
          <a:lstStyle/>
          <a:p>
            <a:pPr algn="ctr"/>
            <a:r>
              <a:rPr lang="zh-CN" altLang="zh-CN" sz="4800" b="1" kern="100" dirty="0">
                <a:effectLst/>
                <a:ea typeface="微软雅黑" panose="020B0503020204020204" pitchFamily="34" charset="-122"/>
                <a:cs typeface="微软雅黑" panose="020B0503020204020204" pitchFamily="34" charset="-122"/>
              </a:rPr>
              <a:t>分析计算机常见故障案例</a:t>
            </a:r>
            <a:endParaRPr lang="zh-CN" altLang="en-US" sz="148100" b="1" dirty="0">
              <a:solidFill>
                <a:srgbClr val="414042"/>
              </a:solidFill>
              <a:latin typeface="+mj-ea"/>
            </a:endParaRPr>
          </a:p>
        </p:txBody>
      </p:sp>
      <p:pic>
        <p:nvPicPr>
          <p:cNvPr id="9" name="图片 8"/>
          <p:cNvPicPr>
            <a:picLocks noChangeAspect="1"/>
          </p:cNvPicPr>
          <p:nvPr/>
        </p:nvPicPr>
        <p:blipFill>
          <a:blip r:embed="rId3">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9682618" y="3396009"/>
            <a:ext cx="1219200" cy="12192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7008625" cy="761802"/>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电脑部件非损图片说明（非损：非正常损坏）</a:t>
            </a:r>
            <a:endParaRPr lang="zh-CN" altLang="en-US" sz="11500" b="1" spc="220" dirty="0">
              <a:latin typeface="微软雅黑" panose="020B0503020204020204" pitchFamily="34" charset="-122"/>
              <a:ea typeface="微软雅黑" panose="020B0503020204020204" pitchFamily="34" charset="-122"/>
            </a:endParaRPr>
          </a:p>
        </p:txBody>
      </p:sp>
      <p:sp>
        <p:nvSpPr>
          <p:cNvPr id="13" name="文本框 12">
            <a:extLst>
              <a:ext uri="{FF2B5EF4-FFF2-40B4-BE49-F238E27FC236}">
                <a16:creationId xmlns:a16="http://schemas.microsoft.com/office/drawing/2014/main" id="{71AE550F-D507-485B-8DC1-49E72386D4A2}"/>
              </a:ext>
            </a:extLst>
          </p:cNvPr>
          <p:cNvSpPr txBox="1"/>
          <p:nvPr/>
        </p:nvSpPr>
        <p:spPr>
          <a:xfrm>
            <a:off x="1346886" y="4856205"/>
            <a:ext cx="3665838" cy="461665"/>
          </a:xfrm>
          <a:prstGeom prst="rect">
            <a:avLst/>
          </a:prstGeom>
          <a:noFill/>
        </p:spPr>
        <p:txBody>
          <a:bodyPr wrap="square">
            <a:spAutoFit/>
          </a:bodyPr>
          <a:lstStyle/>
          <a:p>
            <a:r>
              <a:rPr lang="zh-CN" altLang="zh-CN" kern="100" dirty="0">
                <a:effectLst/>
                <a:ea typeface="宋体" panose="02010600030101010101" pitchFamily="2" charset="-122"/>
                <a:cs typeface="Times New Roman" panose="02020603050405020304" pitchFamily="18" charset="0"/>
              </a:rPr>
              <a:t>主板物理损伤</a:t>
            </a:r>
            <a:r>
              <a:rPr lang="zh-CN" altLang="zh-CN" sz="2400" kern="100" dirty="0">
                <a:effectLst/>
                <a:ea typeface="宋体" panose="02010600030101010101" pitchFamily="2" charset="-122"/>
                <a:cs typeface="Times New Roman" panose="02020603050405020304" pitchFamily="18" charset="0"/>
              </a:rPr>
              <a:t>非损</a:t>
            </a:r>
            <a:endParaRPr lang="zh-CN" altLang="en-US" dirty="0"/>
          </a:p>
        </p:txBody>
      </p:sp>
      <p:sp>
        <p:nvSpPr>
          <p:cNvPr id="15" name="文本框 14">
            <a:extLst>
              <a:ext uri="{FF2B5EF4-FFF2-40B4-BE49-F238E27FC236}">
                <a16:creationId xmlns:a16="http://schemas.microsoft.com/office/drawing/2014/main" id="{8A91C238-B448-4190-9083-F70AB34F2B3D}"/>
              </a:ext>
            </a:extLst>
          </p:cNvPr>
          <p:cNvSpPr txBox="1"/>
          <p:nvPr/>
        </p:nvSpPr>
        <p:spPr>
          <a:xfrm>
            <a:off x="7532009" y="4848314"/>
            <a:ext cx="4090086" cy="461665"/>
          </a:xfrm>
          <a:prstGeom prst="rect">
            <a:avLst/>
          </a:prstGeom>
          <a:noFill/>
        </p:spPr>
        <p:txBody>
          <a:bodyPr wrap="square">
            <a:spAutoFit/>
          </a:bodyPr>
          <a:lstStyle/>
          <a:p>
            <a:r>
              <a:rPr lang="en-US" altLang="zh-CN" kern="100" dirty="0">
                <a:effectLst/>
                <a:ea typeface="宋体" panose="02010600030101010101" pitchFamily="2" charset="-122"/>
                <a:cs typeface="Times New Roman" panose="02020603050405020304" pitchFamily="18" charset="0"/>
              </a:rPr>
              <a:t>CPU</a:t>
            </a:r>
            <a:r>
              <a:rPr lang="zh-CN" altLang="en-US" kern="100" dirty="0">
                <a:effectLst/>
                <a:ea typeface="宋体" panose="02010600030101010101" pitchFamily="2" charset="-122"/>
                <a:cs typeface="Times New Roman" panose="02020603050405020304" pitchFamily="18" charset="0"/>
              </a:rPr>
              <a:t>外观</a:t>
            </a:r>
            <a:r>
              <a:rPr lang="zh-CN" altLang="zh-CN" kern="100" dirty="0">
                <a:effectLst/>
                <a:ea typeface="宋体" panose="02010600030101010101" pitchFamily="2" charset="-122"/>
                <a:cs typeface="Times New Roman" panose="02020603050405020304" pitchFamily="18" charset="0"/>
              </a:rPr>
              <a:t>物理损伤</a:t>
            </a:r>
            <a:r>
              <a:rPr lang="zh-CN" altLang="zh-CN" sz="2400" kern="100" dirty="0">
                <a:effectLst/>
                <a:ea typeface="宋体" panose="02010600030101010101" pitchFamily="2" charset="-122"/>
                <a:cs typeface="Times New Roman" panose="02020603050405020304" pitchFamily="18" charset="0"/>
              </a:rPr>
              <a:t>非损</a:t>
            </a:r>
            <a:endParaRPr lang="zh-CN" altLang="en-US" dirty="0"/>
          </a:p>
        </p:txBody>
      </p:sp>
      <p:pic>
        <p:nvPicPr>
          <p:cNvPr id="7" name="图片 6">
            <a:extLst>
              <a:ext uri="{FF2B5EF4-FFF2-40B4-BE49-F238E27FC236}">
                <a16:creationId xmlns:a16="http://schemas.microsoft.com/office/drawing/2014/main" id="{FBCD4FD5-4609-496E-9115-19D5FEC8CBCC}"/>
              </a:ext>
            </a:extLst>
          </p:cNvPr>
          <p:cNvPicPr>
            <a:picLocks noChangeAspect="1"/>
          </p:cNvPicPr>
          <p:nvPr/>
        </p:nvPicPr>
        <p:blipFill>
          <a:blip r:embed="rId5" r:link="rId6"/>
          <a:stretch>
            <a:fillRect/>
          </a:stretch>
        </p:blipFill>
        <p:spPr>
          <a:xfrm>
            <a:off x="635245" y="1036513"/>
            <a:ext cx="5257800" cy="3482340"/>
          </a:xfrm>
          <a:prstGeom prst="rect">
            <a:avLst/>
          </a:prstGeom>
          <a:noFill/>
          <a:ln w="9525">
            <a:noFill/>
          </a:ln>
        </p:spPr>
      </p:pic>
      <p:pic>
        <p:nvPicPr>
          <p:cNvPr id="8" name="图片 7">
            <a:extLst>
              <a:ext uri="{FF2B5EF4-FFF2-40B4-BE49-F238E27FC236}">
                <a16:creationId xmlns:a16="http://schemas.microsoft.com/office/drawing/2014/main" id="{50E9164F-C624-45FF-86C1-6E86152789BC}"/>
              </a:ext>
            </a:extLst>
          </p:cNvPr>
          <p:cNvPicPr>
            <a:picLocks noChangeAspect="1"/>
          </p:cNvPicPr>
          <p:nvPr/>
        </p:nvPicPr>
        <p:blipFill>
          <a:blip r:embed="rId7" r:link="rId8"/>
          <a:stretch>
            <a:fillRect/>
          </a:stretch>
        </p:blipFill>
        <p:spPr>
          <a:xfrm>
            <a:off x="6295781" y="1036513"/>
            <a:ext cx="5212420" cy="3482340"/>
          </a:xfrm>
          <a:prstGeom prst="rect">
            <a:avLst/>
          </a:prstGeom>
          <a:noFill/>
          <a:ln w="9525">
            <a:noFill/>
          </a:ln>
        </p:spPr>
      </p:pic>
    </p:spTree>
    <p:custDataLst>
      <p:tags r:id="rId1"/>
    </p:custDataLst>
    <p:extLst>
      <p:ext uri="{BB962C8B-B14F-4D97-AF65-F5344CB8AC3E}">
        <p14:creationId xmlns:p14="http://schemas.microsoft.com/office/powerpoint/2010/main" val="3770183752"/>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81860"/>
            <a:ext cx="8917178" cy="645431"/>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台式计算机常见故障诊断分析案例（部分案例仅供参考）</a:t>
            </a:r>
            <a:endParaRPr lang="zh-CN" altLang="en-US" sz="5400" b="1" spc="220" dirty="0">
              <a:latin typeface="微软雅黑" panose="020B0503020204020204" pitchFamily="34" charset="-122"/>
              <a:ea typeface="微软雅黑" panose="020B0503020204020204" pitchFamily="34" charset="-122"/>
            </a:endParaRPr>
          </a:p>
        </p:txBody>
      </p:sp>
      <p:graphicFrame>
        <p:nvGraphicFramePr>
          <p:cNvPr id="2" name="表格 1">
            <a:extLst>
              <a:ext uri="{FF2B5EF4-FFF2-40B4-BE49-F238E27FC236}">
                <a16:creationId xmlns:a16="http://schemas.microsoft.com/office/drawing/2014/main" id="{B153092E-DF60-4522-B682-901AA8187D72}"/>
              </a:ext>
            </a:extLst>
          </p:cNvPr>
          <p:cNvGraphicFramePr>
            <a:graphicFrameLocks noGrp="1"/>
          </p:cNvGraphicFramePr>
          <p:nvPr>
            <p:extLst>
              <p:ext uri="{D42A27DB-BD31-4B8C-83A1-F6EECF244321}">
                <p14:modId xmlns:p14="http://schemas.microsoft.com/office/powerpoint/2010/main" val="209474679"/>
              </p:ext>
            </p:extLst>
          </p:nvPr>
        </p:nvGraphicFramePr>
        <p:xfrm>
          <a:off x="613895" y="851393"/>
          <a:ext cx="10961033" cy="5696242"/>
        </p:xfrm>
        <a:graphic>
          <a:graphicData uri="http://schemas.openxmlformats.org/drawingml/2006/table">
            <a:tbl>
              <a:tblPr firstRow="1" firstCol="1" bandRow="1">
                <a:tableStyleId>{5C22544A-7EE6-4342-B048-85BDC9FD1C3A}</a:tableStyleId>
              </a:tblPr>
              <a:tblGrid>
                <a:gridCol w="1001488">
                  <a:extLst>
                    <a:ext uri="{9D8B030D-6E8A-4147-A177-3AD203B41FA5}">
                      <a16:colId xmlns:a16="http://schemas.microsoft.com/office/drawing/2014/main" val="3502672145"/>
                    </a:ext>
                  </a:extLst>
                </a:gridCol>
                <a:gridCol w="2434281">
                  <a:extLst>
                    <a:ext uri="{9D8B030D-6E8A-4147-A177-3AD203B41FA5}">
                      <a16:colId xmlns:a16="http://schemas.microsoft.com/office/drawing/2014/main" val="18591686"/>
                    </a:ext>
                  </a:extLst>
                </a:gridCol>
                <a:gridCol w="3203752">
                  <a:extLst>
                    <a:ext uri="{9D8B030D-6E8A-4147-A177-3AD203B41FA5}">
                      <a16:colId xmlns:a16="http://schemas.microsoft.com/office/drawing/2014/main" val="4035512278"/>
                    </a:ext>
                  </a:extLst>
                </a:gridCol>
                <a:gridCol w="2257935">
                  <a:extLst>
                    <a:ext uri="{9D8B030D-6E8A-4147-A177-3AD203B41FA5}">
                      <a16:colId xmlns:a16="http://schemas.microsoft.com/office/drawing/2014/main" val="2520060819"/>
                    </a:ext>
                  </a:extLst>
                </a:gridCol>
                <a:gridCol w="2063577">
                  <a:extLst>
                    <a:ext uri="{9D8B030D-6E8A-4147-A177-3AD203B41FA5}">
                      <a16:colId xmlns:a16="http://schemas.microsoft.com/office/drawing/2014/main" val="905486267"/>
                    </a:ext>
                  </a:extLst>
                </a:gridCol>
              </a:tblGrid>
              <a:tr h="237955">
                <a:tc>
                  <a:txBody>
                    <a:bodyPr/>
                    <a:lstStyle/>
                    <a:p>
                      <a:pPr algn="ctr"/>
                      <a:r>
                        <a:rPr lang="zh-CN" sz="1400" kern="0" dirty="0">
                          <a:effectLst/>
                          <a:latin typeface="+mn-ea"/>
                          <a:ea typeface="+mn-ea"/>
                        </a:rPr>
                        <a:t>部件</a:t>
                      </a:r>
                      <a:endParaRPr lang="zh-CN" sz="1600" kern="100" dirty="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sz="1400" kern="0">
                          <a:effectLst/>
                          <a:latin typeface="+mn-ea"/>
                          <a:ea typeface="+mn-ea"/>
                        </a:rPr>
                        <a:t>故障原因</a:t>
                      </a:r>
                      <a:endParaRPr lang="zh-CN" sz="16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sz="1400" kern="0">
                          <a:effectLst/>
                          <a:latin typeface="+mn-ea"/>
                          <a:ea typeface="+mn-ea"/>
                        </a:rPr>
                        <a:t>常见故障现象</a:t>
                      </a:r>
                      <a:endParaRPr lang="zh-CN" sz="16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sz="1400" kern="0">
                          <a:effectLst/>
                          <a:latin typeface="+mn-ea"/>
                          <a:ea typeface="+mn-ea"/>
                        </a:rPr>
                        <a:t>处理方案</a:t>
                      </a:r>
                      <a:endParaRPr lang="zh-CN" sz="16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sz="1400" kern="0" dirty="0">
                          <a:effectLst/>
                          <a:latin typeface="+mn-ea"/>
                          <a:ea typeface="+mn-ea"/>
                        </a:rPr>
                        <a:t>注意事项</a:t>
                      </a:r>
                      <a:endParaRPr lang="zh-CN" sz="1600" kern="100" dirty="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2255243"/>
                  </a:ext>
                </a:extLst>
              </a:tr>
              <a:tr h="305357">
                <a:tc rowSpan="4">
                  <a:txBody>
                    <a:bodyPr/>
                    <a:lstStyle/>
                    <a:p>
                      <a:pPr algn="ctr"/>
                      <a:r>
                        <a:rPr lang="zh-CN" sz="1050" kern="0" dirty="0">
                          <a:effectLst/>
                          <a:latin typeface="+mn-ea"/>
                          <a:ea typeface="+mn-ea"/>
                        </a:rPr>
                        <a:t>主板</a:t>
                      </a:r>
                      <a:endParaRPr lang="zh-CN" sz="1100" kern="100" dirty="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电子元器件虚焊或损坏、线路腐蚀断线、与外接部件不兼容不匹配</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不启动，不显示，死机，重启，蓝屏等各式各样的故障现象都可能与主板有关</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维修主板</a:t>
                      </a:r>
                      <a:endParaRPr lang="zh-CN" sz="1100" kern="100">
                        <a:effectLst/>
                        <a:latin typeface="+mn-ea"/>
                        <a:ea typeface="+mn-ea"/>
                      </a:endParaRPr>
                    </a:p>
                    <a:p>
                      <a:pPr algn="just"/>
                      <a:r>
                        <a:rPr lang="zh-CN" sz="1050" kern="0">
                          <a:effectLst/>
                          <a:latin typeface="+mn-ea"/>
                          <a:ea typeface="+mn-ea"/>
                        </a:rPr>
                        <a:t>更换主板</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切记确定主板以外的部件无故障后才做更换主板决定</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8853374"/>
                  </a:ext>
                </a:extLst>
              </a:tr>
              <a:tr h="381696">
                <a:tc vMerge="1">
                  <a:txBody>
                    <a:bodyPr/>
                    <a:lstStyle/>
                    <a:p>
                      <a:endParaRPr lang="zh-CN" altLang="en-US"/>
                    </a:p>
                  </a:txBody>
                  <a:tcPr/>
                </a:tc>
                <a:tc>
                  <a:txBody>
                    <a:bodyPr/>
                    <a:lstStyle/>
                    <a:p>
                      <a:pPr algn="just"/>
                      <a:r>
                        <a:rPr lang="zh-CN" sz="1050" kern="0">
                          <a:effectLst/>
                          <a:latin typeface="+mn-ea"/>
                          <a:ea typeface="+mn-ea"/>
                        </a:rPr>
                        <a:t>主板</a:t>
                      </a:r>
                      <a:r>
                        <a:rPr lang="en-US" sz="1050" kern="0">
                          <a:effectLst/>
                          <a:latin typeface="+mn-ea"/>
                          <a:ea typeface="+mn-ea"/>
                        </a:rPr>
                        <a:t>Cache</a:t>
                      </a:r>
                      <a:r>
                        <a:rPr lang="zh-CN" sz="1050" kern="0">
                          <a:effectLst/>
                          <a:latin typeface="+mn-ea"/>
                          <a:ea typeface="+mn-ea"/>
                        </a:rPr>
                        <a:t>损坏</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无法安装应用软件或运行时易死机</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zh-CN" sz="1050" kern="0">
                          <a:effectLst/>
                          <a:latin typeface="+mn-ea"/>
                          <a:ea typeface="+mn-ea"/>
                        </a:rPr>
                        <a:t>在</a:t>
                      </a:r>
                      <a:r>
                        <a:rPr lang="en-US" sz="1050" kern="0">
                          <a:effectLst/>
                          <a:latin typeface="+mn-ea"/>
                          <a:ea typeface="+mn-ea"/>
                        </a:rPr>
                        <a:t>COMS</a:t>
                      </a:r>
                      <a:r>
                        <a:rPr lang="zh-CN" sz="1050" kern="0">
                          <a:effectLst/>
                          <a:latin typeface="+mn-ea"/>
                          <a:ea typeface="+mn-ea"/>
                        </a:rPr>
                        <a:t>设置中将“</a:t>
                      </a:r>
                      <a:r>
                        <a:rPr lang="en-US" sz="1050" kern="0">
                          <a:effectLst/>
                          <a:latin typeface="+mn-ea"/>
                          <a:ea typeface="+mn-ea"/>
                        </a:rPr>
                        <a:t>External Cache”</a:t>
                      </a:r>
                      <a:r>
                        <a:rPr lang="zh-CN" sz="1050" kern="0">
                          <a:effectLst/>
                          <a:latin typeface="+mn-ea"/>
                          <a:ea typeface="+mn-ea"/>
                        </a:rPr>
                        <a:t>项为”</a:t>
                      </a:r>
                      <a:r>
                        <a:rPr lang="en-US" sz="1050" kern="0">
                          <a:effectLst/>
                          <a:latin typeface="+mn-ea"/>
                          <a:ea typeface="+mn-ea"/>
                        </a:rPr>
                        <a:t>Disable”</a:t>
                      </a:r>
                      <a:r>
                        <a:rPr lang="zh-CN" sz="1050" kern="0">
                          <a:effectLst/>
                          <a:latin typeface="+mn-ea"/>
                          <a:ea typeface="+mn-ea"/>
                        </a:rPr>
                        <a:t>即可</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050" kern="0">
                          <a:effectLst/>
                          <a:latin typeface="+mn-ea"/>
                          <a:ea typeface="+mn-ea"/>
                        </a:rPr>
                        <a:t> </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76279810"/>
                  </a:ext>
                </a:extLst>
              </a:tr>
              <a:tr h="229018">
                <a:tc vMerge="1">
                  <a:txBody>
                    <a:bodyPr/>
                    <a:lstStyle/>
                    <a:p>
                      <a:endParaRPr lang="zh-CN" altLang="en-US"/>
                    </a:p>
                  </a:txBody>
                  <a:tcPr/>
                </a:tc>
                <a:tc>
                  <a:txBody>
                    <a:bodyPr/>
                    <a:lstStyle/>
                    <a:p>
                      <a:pPr algn="just"/>
                      <a:r>
                        <a:rPr lang="zh-CN" sz="1050" kern="0">
                          <a:effectLst/>
                          <a:latin typeface="+mn-ea"/>
                          <a:ea typeface="+mn-ea"/>
                        </a:rPr>
                        <a:t>键盘接口异常</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开机自检时提示“</a:t>
                      </a:r>
                      <a:r>
                        <a:rPr lang="en-US" sz="1050" kern="0">
                          <a:effectLst/>
                          <a:latin typeface="+mn-ea"/>
                          <a:ea typeface="+mn-ea"/>
                        </a:rPr>
                        <a:t>keyboard interface Error</a:t>
                      </a:r>
                      <a:r>
                        <a:rPr lang="zh-CN" sz="1050" kern="0">
                          <a:effectLst/>
                          <a:latin typeface="+mn-ea"/>
                          <a:ea typeface="+mn-ea"/>
                        </a:rPr>
                        <a:t>”后死机</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维修键盘接口</a:t>
                      </a:r>
                      <a:endParaRPr lang="zh-CN" sz="1100" kern="100">
                        <a:effectLst/>
                        <a:latin typeface="+mn-ea"/>
                        <a:ea typeface="+mn-ea"/>
                      </a:endParaRPr>
                    </a:p>
                    <a:p>
                      <a:pPr algn="just"/>
                      <a:r>
                        <a:rPr lang="zh-CN" sz="1050" kern="0">
                          <a:effectLst/>
                          <a:latin typeface="+mn-ea"/>
                          <a:ea typeface="+mn-ea"/>
                        </a:rPr>
                        <a:t>更换主板</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050" kern="0">
                          <a:effectLst/>
                          <a:latin typeface="+mn-ea"/>
                          <a:ea typeface="+mn-ea"/>
                        </a:rPr>
                        <a:t> </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1751195"/>
                  </a:ext>
                </a:extLst>
              </a:tr>
              <a:tr h="76339">
                <a:tc vMerge="1">
                  <a:txBody>
                    <a:bodyPr/>
                    <a:lstStyle/>
                    <a:p>
                      <a:endParaRPr lang="zh-CN" altLang="en-US"/>
                    </a:p>
                  </a:txBody>
                  <a:tcPr/>
                </a:tc>
                <a:tc>
                  <a:txBody>
                    <a:bodyPr/>
                    <a:lstStyle/>
                    <a:p>
                      <a:pPr algn="just"/>
                      <a:r>
                        <a:rPr lang="zh-CN" sz="1050" kern="0">
                          <a:effectLst/>
                          <a:latin typeface="+mn-ea"/>
                          <a:ea typeface="+mn-ea"/>
                        </a:rPr>
                        <a:t>与驱动程序不兼容</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无法正常进入系统界面</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更新驱动程序</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050" kern="0">
                          <a:effectLst/>
                          <a:latin typeface="+mn-ea"/>
                          <a:ea typeface="+mn-ea"/>
                        </a:rPr>
                        <a:t> </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84223635"/>
                  </a:ext>
                </a:extLst>
              </a:tr>
              <a:tr h="229018">
                <a:tc rowSpan="2">
                  <a:txBody>
                    <a:bodyPr/>
                    <a:lstStyle/>
                    <a:p>
                      <a:pPr algn="ctr"/>
                      <a:r>
                        <a:rPr lang="zh-CN" sz="1050" kern="0" dirty="0">
                          <a:effectLst/>
                          <a:latin typeface="+mn-ea"/>
                          <a:ea typeface="+mn-ea"/>
                        </a:rPr>
                        <a:t>内存</a:t>
                      </a:r>
                      <a:endParaRPr lang="zh-CN" sz="1100" kern="100" dirty="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内存条接触不良</a:t>
                      </a:r>
                      <a:endParaRPr lang="zh-CN" sz="1100" kern="100">
                        <a:effectLst/>
                        <a:latin typeface="+mn-ea"/>
                        <a:ea typeface="+mn-ea"/>
                      </a:endParaRPr>
                    </a:p>
                    <a:p>
                      <a:pPr algn="just"/>
                      <a:r>
                        <a:rPr lang="zh-CN" sz="1050" kern="0">
                          <a:effectLst/>
                          <a:latin typeface="+mn-ea"/>
                          <a:ea typeface="+mn-ea"/>
                        </a:rPr>
                        <a:t>内存条安装不到位</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主板不启动，无显示，报警声（</a:t>
                      </a:r>
                      <a:r>
                        <a:rPr lang="en-US" sz="1050" kern="0">
                          <a:effectLst/>
                          <a:latin typeface="+mn-ea"/>
                          <a:ea typeface="+mn-ea"/>
                        </a:rPr>
                        <a:t>”</a:t>
                      </a:r>
                      <a:r>
                        <a:rPr lang="zh-CN" sz="1050" kern="0">
                          <a:effectLst/>
                          <a:latin typeface="+mn-ea"/>
                          <a:ea typeface="+mn-ea"/>
                        </a:rPr>
                        <a:t>嘀嘀</a:t>
                      </a:r>
                      <a:r>
                        <a:rPr lang="en-US" sz="1050" kern="0">
                          <a:effectLst/>
                          <a:latin typeface="+mn-ea"/>
                          <a:ea typeface="+mn-ea"/>
                        </a:rPr>
                        <a:t>”</a:t>
                      </a:r>
                      <a:r>
                        <a:rPr lang="zh-CN" sz="1050" kern="0">
                          <a:effectLst/>
                          <a:latin typeface="+mn-ea"/>
                          <a:ea typeface="+mn-ea"/>
                        </a:rPr>
                        <a:t>叫个不停）</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擦拭金手指</a:t>
                      </a:r>
                      <a:endParaRPr lang="zh-CN" sz="1100" kern="100">
                        <a:effectLst/>
                        <a:latin typeface="+mn-ea"/>
                        <a:ea typeface="+mn-ea"/>
                      </a:endParaRPr>
                    </a:p>
                    <a:p>
                      <a:pPr algn="just"/>
                      <a:r>
                        <a:rPr lang="zh-CN" sz="1050" kern="0">
                          <a:effectLst/>
                          <a:latin typeface="+mn-ea"/>
                          <a:ea typeface="+mn-ea"/>
                        </a:rPr>
                        <a:t>正确安装内存条</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just"/>
                      <a:r>
                        <a:rPr lang="zh-CN" sz="1050" kern="0">
                          <a:effectLst/>
                          <a:latin typeface="+mn-ea"/>
                          <a:ea typeface="+mn-ea"/>
                        </a:rPr>
                        <a:t>清洁内存插槽</a:t>
                      </a:r>
                      <a:endParaRPr lang="zh-CN" sz="1100" kern="100">
                        <a:effectLst/>
                        <a:latin typeface="+mn-ea"/>
                        <a:ea typeface="+mn-ea"/>
                      </a:endParaRPr>
                    </a:p>
                    <a:p>
                      <a:pPr algn="just"/>
                      <a:r>
                        <a:rPr lang="zh-CN" sz="1050" kern="0">
                          <a:effectLst/>
                          <a:latin typeface="+mn-ea"/>
                          <a:ea typeface="+mn-ea"/>
                        </a:rPr>
                        <a:t>安装时必须在断电的情况下进行</a:t>
                      </a:r>
                      <a:endParaRPr lang="zh-CN" sz="1100" kern="100">
                        <a:effectLst/>
                        <a:latin typeface="+mn-ea"/>
                        <a:ea typeface="+mn-ea"/>
                      </a:endParaRPr>
                    </a:p>
                    <a:p>
                      <a:pPr algn="just"/>
                      <a:r>
                        <a:rPr lang="zh-CN" sz="1050" kern="0">
                          <a:effectLst/>
                          <a:latin typeface="+mn-ea"/>
                          <a:ea typeface="+mn-ea"/>
                        </a:rPr>
                        <a:t>严格按照技术拆装规范安装内存条（垂直均匀用力）</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93285518"/>
                  </a:ext>
                </a:extLst>
              </a:tr>
              <a:tr h="381696">
                <a:tc vMerge="1">
                  <a:txBody>
                    <a:bodyPr/>
                    <a:lstStyle/>
                    <a:p>
                      <a:endParaRPr lang="zh-CN" altLang="en-US"/>
                    </a:p>
                  </a:txBody>
                  <a:tcPr/>
                </a:tc>
                <a:tc>
                  <a:txBody>
                    <a:bodyPr/>
                    <a:lstStyle/>
                    <a:p>
                      <a:pPr algn="just"/>
                      <a:r>
                        <a:rPr lang="zh-CN" sz="1050" kern="0" dirty="0">
                          <a:effectLst/>
                          <a:latin typeface="+mn-ea"/>
                          <a:ea typeface="+mn-ea"/>
                        </a:rPr>
                        <a:t>无法识别（断针）</a:t>
                      </a:r>
                      <a:r>
                        <a:rPr lang="zh-CN" altLang="en-US" sz="1050" kern="0" dirty="0">
                          <a:effectLst/>
                          <a:latin typeface="+mn-ea"/>
                          <a:ea typeface="+mn-ea"/>
                        </a:rPr>
                        <a:t>，</a:t>
                      </a:r>
                      <a:r>
                        <a:rPr lang="zh-CN" sz="1050" kern="0" dirty="0">
                          <a:effectLst/>
                          <a:latin typeface="+mn-ea"/>
                          <a:ea typeface="+mn-ea"/>
                        </a:rPr>
                        <a:t>与主板不匹配</a:t>
                      </a:r>
                      <a:endParaRPr lang="zh-CN" sz="1100" kern="100" dirty="0">
                        <a:effectLst/>
                        <a:latin typeface="+mn-ea"/>
                        <a:ea typeface="+mn-ea"/>
                      </a:endParaRPr>
                    </a:p>
                    <a:p>
                      <a:pPr algn="just"/>
                      <a:r>
                        <a:rPr lang="zh-CN" sz="1050" kern="0" dirty="0">
                          <a:effectLst/>
                          <a:latin typeface="+mn-ea"/>
                          <a:ea typeface="+mn-ea"/>
                        </a:rPr>
                        <a:t>内存损坏</a:t>
                      </a:r>
                      <a:endParaRPr lang="zh-CN" sz="1100" kern="100" dirty="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主板不启动，开机无显示，无报警声</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更换内存条</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3760200724"/>
                  </a:ext>
                </a:extLst>
              </a:tr>
              <a:tr h="229018">
                <a:tc rowSpan="3">
                  <a:txBody>
                    <a:bodyPr/>
                    <a:lstStyle/>
                    <a:p>
                      <a:pPr algn="ctr"/>
                      <a:r>
                        <a:rPr lang="zh-CN" sz="1050" kern="0" dirty="0">
                          <a:effectLst/>
                          <a:latin typeface="+mn-ea"/>
                          <a:ea typeface="+mn-ea"/>
                        </a:rPr>
                        <a:t>显卡</a:t>
                      </a:r>
                      <a:endParaRPr lang="zh-CN" sz="1100" kern="100" dirty="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显卡接触不良</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主板不启动，无显示，显卡报警声（一长两短鸣叫）</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清洁显卡插槽</a:t>
                      </a:r>
                      <a:endParaRPr lang="zh-CN" sz="1100" kern="100">
                        <a:effectLst/>
                        <a:latin typeface="+mn-ea"/>
                        <a:ea typeface="+mn-ea"/>
                      </a:endParaRPr>
                    </a:p>
                    <a:p>
                      <a:pPr algn="just"/>
                      <a:r>
                        <a:rPr lang="zh-CN" sz="1050" kern="0">
                          <a:effectLst/>
                          <a:latin typeface="+mn-ea"/>
                          <a:ea typeface="+mn-ea"/>
                        </a:rPr>
                        <a:t>正确安装显卡</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algn="just"/>
                      <a:r>
                        <a:rPr lang="zh-CN" sz="1050" kern="0">
                          <a:effectLst/>
                          <a:latin typeface="+mn-ea"/>
                          <a:ea typeface="+mn-ea"/>
                        </a:rPr>
                        <a:t>当显卡装在其它机器上显示正常则说明是与主板不兼容引起</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37028812"/>
                  </a:ext>
                </a:extLst>
              </a:tr>
              <a:tr h="229018">
                <a:tc vMerge="1">
                  <a:txBody>
                    <a:bodyPr/>
                    <a:lstStyle/>
                    <a:p>
                      <a:endParaRPr lang="zh-CN" altLang="en-US"/>
                    </a:p>
                  </a:txBody>
                  <a:tcPr/>
                </a:tc>
                <a:tc>
                  <a:txBody>
                    <a:bodyPr/>
                    <a:lstStyle/>
                    <a:p>
                      <a:pPr algn="just"/>
                      <a:r>
                        <a:rPr lang="zh-CN" sz="1050" kern="0">
                          <a:effectLst/>
                          <a:latin typeface="+mn-ea"/>
                          <a:ea typeface="+mn-ea"/>
                        </a:rPr>
                        <a:t>显卡损坏或与主板不兼容</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开机后“嘀”一声自检通过，不显示图像，关机重启等现象</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更换显卡</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531439758"/>
                  </a:ext>
                </a:extLst>
              </a:tr>
              <a:tr h="76339">
                <a:tc vMerge="1">
                  <a:txBody>
                    <a:bodyPr/>
                    <a:lstStyle/>
                    <a:p>
                      <a:endParaRPr lang="zh-CN" altLang="en-US"/>
                    </a:p>
                  </a:txBody>
                  <a:tcPr/>
                </a:tc>
                <a:tc>
                  <a:txBody>
                    <a:bodyPr/>
                    <a:lstStyle/>
                    <a:p>
                      <a:pPr algn="just"/>
                      <a:r>
                        <a:rPr lang="zh-CN" sz="1050" kern="0">
                          <a:effectLst/>
                          <a:latin typeface="+mn-ea"/>
                          <a:ea typeface="+mn-ea"/>
                        </a:rPr>
                        <a:t>显示器与主板不兼容</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开机显示横纹或不显示</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更换显示器</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3589861176"/>
                  </a:ext>
                </a:extLst>
              </a:tr>
              <a:tr h="534375">
                <a:tc>
                  <a:txBody>
                    <a:bodyPr/>
                    <a:lstStyle/>
                    <a:p>
                      <a:pPr algn="ctr"/>
                      <a:r>
                        <a:rPr lang="en-US" sz="1050" kern="0" dirty="0">
                          <a:effectLst/>
                          <a:latin typeface="+mn-ea"/>
                          <a:ea typeface="+mn-ea"/>
                        </a:rPr>
                        <a:t>CPU</a:t>
                      </a:r>
                      <a:endParaRPr lang="zh-CN" sz="1100" kern="100" dirty="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主板无供电</a:t>
                      </a:r>
                      <a:endParaRPr lang="zh-CN" sz="1100" kern="100">
                        <a:effectLst/>
                        <a:latin typeface="+mn-ea"/>
                        <a:ea typeface="+mn-ea"/>
                      </a:endParaRPr>
                    </a:p>
                    <a:p>
                      <a:pPr algn="just"/>
                      <a:r>
                        <a:rPr lang="zh-CN" sz="1050" kern="0">
                          <a:effectLst/>
                          <a:latin typeface="+mn-ea"/>
                          <a:ea typeface="+mn-ea"/>
                        </a:rPr>
                        <a:t>插座缺针或松动</a:t>
                      </a:r>
                      <a:endParaRPr lang="zh-CN" sz="1100" kern="100">
                        <a:effectLst/>
                        <a:latin typeface="+mn-ea"/>
                        <a:ea typeface="+mn-ea"/>
                      </a:endParaRPr>
                    </a:p>
                    <a:p>
                      <a:pPr algn="just"/>
                      <a:r>
                        <a:rPr lang="zh-CN" sz="1050" kern="0">
                          <a:effectLst/>
                          <a:latin typeface="+mn-ea"/>
                          <a:ea typeface="+mn-ea"/>
                        </a:rPr>
                        <a:t>风扇异常</a:t>
                      </a:r>
                      <a:endParaRPr lang="zh-CN" sz="1100" kern="100">
                        <a:effectLst/>
                        <a:latin typeface="+mn-ea"/>
                        <a:ea typeface="+mn-ea"/>
                      </a:endParaRPr>
                    </a:p>
                    <a:p>
                      <a:pPr algn="just"/>
                      <a:r>
                        <a:rPr lang="zh-CN" sz="1050" kern="0">
                          <a:effectLst/>
                          <a:latin typeface="+mn-ea"/>
                          <a:ea typeface="+mn-ea"/>
                        </a:rPr>
                        <a:t>频率设置不对</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主板不启动，开机无显示，无报警声</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dirty="0">
                          <a:effectLst/>
                          <a:latin typeface="+mn-ea"/>
                          <a:ea typeface="+mn-ea"/>
                        </a:rPr>
                        <a:t>维修更换主板</a:t>
                      </a:r>
                      <a:endParaRPr lang="zh-CN" sz="1100" kern="100" dirty="0">
                        <a:effectLst/>
                        <a:latin typeface="+mn-ea"/>
                        <a:ea typeface="+mn-ea"/>
                      </a:endParaRPr>
                    </a:p>
                    <a:p>
                      <a:pPr algn="just"/>
                      <a:r>
                        <a:rPr lang="zh-CN" sz="1050" kern="0" dirty="0">
                          <a:effectLst/>
                          <a:latin typeface="+mn-ea"/>
                          <a:ea typeface="+mn-ea"/>
                        </a:rPr>
                        <a:t>调整插针</a:t>
                      </a:r>
                      <a:endParaRPr lang="zh-CN" sz="1100" kern="100" dirty="0">
                        <a:effectLst/>
                        <a:latin typeface="+mn-ea"/>
                        <a:ea typeface="+mn-ea"/>
                      </a:endParaRPr>
                    </a:p>
                    <a:p>
                      <a:pPr algn="just"/>
                      <a:r>
                        <a:rPr lang="zh-CN" sz="1050" kern="0" dirty="0">
                          <a:effectLst/>
                          <a:latin typeface="+mn-ea"/>
                          <a:ea typeface="+mn-ea"/>
                        </a:rPr>
                        <a:t>加固风扇安装</a:t>
                      </a:r>
                      <a:endParaRPr lang="zh-CN" sz="1100" kern="100" dirty="0">
                        <a:effectLst/>
                        <a:latin typeface="+mn-ea"/>
                        <a:ea typeface="+mn-ea"/>
                      </a:endParaRPr>
                    </a:p>
                    <a:p>
                      <a:pPr algn="just"/>
                      <a:r>
                        <a:rPr lang="zh-CN" sz="1050" kern="0" dirty="0">
                          <a:effectLst/>
                          <a:latin typeface="+mn-ea"/>
                          <a:ea typeface="+mn-ea"/>
                        </a:rPr>
                        <a:t>清除</a:t>
                      </a:r>
                      <a:r>
                        <a:rPr lang="en-US" sz="1050" kern="0" dirty="0">
                          <a:effectLst/>
                          <a:latin typeface="+mn-ea"/>
                          <a:ea typeface="+mn-ea"/>
                        </a:rPr>
                        <a:t>CMOS</a:t>
                      </a:r>
                      <a:endParaRPr lang="zh-CN" sz="1100" kern="100" dirty="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dirty="0">
                          <a:effectLst/>
                          <a:latin typeface="+mn-ea"/>
                          <a:ea typeface="+mn-ea"/>
                        </a:rPr>
                        <a:t>清除</a:t>
                      </a:r>
                      <a:r>
                        <a:rPr lang="en-US" sz="1050" kern="0" dirty="0">
                          <a:effectLst/>
                          <a:latin typeface="+mn-ea"/>
                          <a:ea typeface="+mn-ea"/>
                        </a:rPr>
                        <a:t>CMOS</a:t>
                      </a:r>
                      <a:r>
                        <a:rPr lang="zh-CN" sz="1050" kern="0" dirty="0">
                          <a:effectLst/>
                          <a:latin typeface="+mn-ea"/>
                          <a:ea typeface="+mn-ea"/>
                        </a:rPr>
                        <a:t>除采用跳线方式外，还可将</a:t>
                      </a:r>
                      <a:r>
                        <a:rPr lang="en-US" sz="1050" kern="0" dirty="0">
                          <a:effectLst/>
                          <a:latin typeface="+mn-ea"/>
                          <a:ea typeface="+mn-ea"/>
                        </a:rPr>
                        <a:t>CMOS</a:t>
                      </a:r>
                      <a:r>
                        <a:rPr lang="zh-CN" sz="1050" kern="0" dirty="0">
                          <a:effectLst/>
                          <a:latin typeface="+mn-ea"/>
                          <a:ea typeface="+mn-ea"/>
                        </a:rPr>
                        <a:t>电池取下待机显示进入</a:t>
                      </a:r>
                      <a:r>
                        <a:rPr lang="en-US" sz="1050" kern="0" dirty="0">
                          <a:effectLst/>
                          <a:latin typeface="+mn-ea"/>
                          <a:ea typeface="+mn-ea"/>
                        </a:rPr>
                        <a:t>CMOS</a:t>
                      </a:r>
                      <a:r>
                        <a:rPr lang="zh-CN" sz="1050" kern="0" dirty="0">
                          <a:effectLst/>
                          <a:latin typeface="+mn-ea"/>
                          <a:ea typeface="+mn-ea"/>
                        </a:rPr>
                        <a:t>设置后关机，再装上电池即可</a:t>
                      </a:r>
                      <a:endParaRPr lang="zh-CN" sz="1100" kern="100" dirty="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54600823"/>
                  </a:ext>
                </a:extLst>
              </a:tr>
              <a:tr h="152679">
                <a:tc>
                  <a:txBody>
                    <a:bodyPr/>
                    <a:lstStyle/>
                    <a:p>
                      <a:pPr algn="ctr"/>
                      <a:r>
                        <a:rPr lang="zh-CN" sz="1050" kern="0" dirty="0">
                          <a:effectLst/>
                          <a:latin typeface="+mn-ea"/>
                          <a:ea typeface="+mn-ea"/>
                        </a:rPr>
                        <a:t>开关键</a:t>
                      </a:r>
                      <a:endParaRPr lang="zh-CN" sz="1100" kern="100" dirty="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按键按下无法复位</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开机反复重启，或无法启动</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更换按键</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050" kern="0" dirty="0">
                          <a:effectLst/>
                          <a:latin typeface="+mn-ea"/>
                          <a:ea typeface="+mn-ea"/>
                        </a:rPr>
                        <a:t> </a:t>
                      </a:r>
                      <a:endParaRPr lang="zh-CN" sz="1100" kern="100" dirty="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80322341"/>
                  </a:ext>
                </a:extLst>
              </a:tr>
              <a:tr h="76339">
                <a:tc rowSpan="4">
                  <a:txBody>
                    <a:bodyPr/>
                    <a:lstStyle/>
                    <a:p>
                      <a:pPr algn="ctr"/>
                      <a:r>
                        <a:rPr lang="zh-CN" sz="1050" kern="0" dirty="0">
                          <a:effectLst/>
                          <a:latin typeface="+mn-ea"/>
                          <a:ea typeface="+mn-ea"/>
                        </a:rPr>
                        <a:t>电源</a:t>
                      </a:r>
                      <a:endParaRPr lang="zh-CN" sz="1100" kern="100" dirty="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just"/>
                      <a:r>
                        <a:rPr lang="zh-CN" sz="1050" kern="0">
                          <a:effectLst/>
                          <a:latin typeface="+mn-ea"/>
                          <a:ea typeface="+mn-ea"/>
                        </a:rPr>
                        <a:t>电源输出不稳定</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开机几分钟后自动关机</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just"/>
                      <a:r>
                        <a:rPr lang="zh-CN" sz="1050" kern="0">
                          <a:effectLst/>
                          <a:latin typeface="+mn-ea"/>
                          <a:ea typeface="+mn-ea"/>
                        </a:rPr>
                        <a:t>更换电源</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050" kern="0">
                          <a:effectLst/>
                          <a:latin typeface="+mn-ea"/>
                          <a:ea typeface="+mn-ea"/>
                        </a:rPr>
                        <a:t> </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05034490"/>
                  </a:ext>
                </a:extLst>
              </a:tr>
              <a:tr h="229018">
                <a:tc vMerge="1">
                  <a:txBody>
                    <a:bodyPr/>
                    <a:lstStyle/>
                    <a:p>
                      <a:endParaRPr lang="zh-CN" altLang="en-US"/>
                    </a:p>
                  </a:txBody>
                  <a:tcPr/>
                </a:tc>
                <a:tc vMerge="1">
                  <a:txBody>
                    <a:bodyPr/>
                    <a:lstStyle/>
                    <a:p>
                      <a:endParaRPr lang="zh-CN" altLang="en-US"/>
                    </a:p>
                  </a:txBody>
                  <a:tcPr/>
                </a:tc>
                <a:tc>
                  <a:txBody>
                    <a:bodyPr/>
                    <a:lstStyle/>
                    <a:p>
                      <a:pPr algn="just"/>
                      <a:r>
                        <a:rPr lang="zh-CN" sz="1050" kern="0">
                          <a:effectLst/>
                          <a:latin typeface="+mn-ea"/>
                          <a:ea typeface="+mn-ea"/>
                        </a:rPr>
                        <a:t>每次开机过程都会自动重启一次后才进入操作系统</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a:p>
                  </a:txBody>
                  <a:tcPr/>
                </a:tc>
                <a:tc>
                  <a:txBody>
                    <a:bodyPr/>
                    <a:lstStyle/>
                    <a:p>
                      <a:pPr algn="just"/>
                      <a:r>
                        <a:rPr lang="zh-CN" sz="1050" kern="0">
                          <a:effectLst/>
                          <a:latin typeface="+mn-ea"/>
                          <a:ea typeface="+mn-ea"/>
                        </a:rPr>
                        <a:t>此现象也可能是主板故障引起</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15724670"/>
                  </a:ext>
                </a:extLst>
              </a:tr>
              <a:tr h="152679">
                <a:tc vMerge="1">
                  <a:txBody>
                    <a:bodyPr/>
                    <a:lstStyle/>
                    <a:p>
                      <a:endParaRPr lang="zh-CN" altLang="en-US"/>
                    </a:p>
                  </a:txBody>
                  <a:tcPr/>
                </a:tc>
                <a:tc>
                  <a:txBody>
                    <a:bodyPr/>
                    <a:lstStyle/>
                    <a:p>
                      <a:pPr algn="just"/>
                      <a:r>
                        <a:rPr lang="zh-CN" sz="1050" kern="0">
                          <a:effectLst/>
                          <a:latin typeface="+mn-ea"/>
                          <a:ea typeface="+mn-ea"/>
                        </a:rPr>
                        <a:t>电源自动保护异常</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每次开机需把电源插头拔下再重插后才能启动</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改善市电环境</a:t>
                      </a:r>
                      <a:endParaRPr lang="zh-CN" sz="1100" kern="100">
                        <a:effectLst/>
                        <a:latin typeface="+mn-ea"/>
                        <a:ea typeface="+mn-ea"/>
                      </a:endParaRPr>
                    </a:p>
                    <a:p>
                      <a:pPr algn="just"/>
                      <a:r>
                        <a:rPr lang="zh-CN" sz="1050" kern="0">
                          <a:effectLst/>
                          <a:latin typeface="+mn-ea"/>
                          <a:ea typeface="+mn-ea"/>
                        </a:rPr>
                        <a:t>更换电源</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确保市电正常后才更换电源</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73150003"/>
                  </a:ext>
                </a:extLst>
              </a:tr>
              <a:tr h="152679">
                <a:tc vMerge="1">
                  <a:txBody>
                    <a:bodyPr/>
                    <a:lstStyle/>
                    <a:p>
                      <a:endParaRPr lang="zh-CN" altLang="en-US"/>
                    </a:p>
                  </a:txBody>
                  <a:tcPr/>
                </a:tc>
                <a:tc>
                  <a:txBody>
                    <a:bodyPr/>
                    <a:lstStyle/>
                    <a:p>
                      <a:pPr algn="just"/>
                      <a:r>
                        <a:rPr lang="zh-CN" sz="1050" kern="0">
                          <a:effectLst/>
                          <a:latin typeface="+mn-ea"/>
                          <a:ea typeface="+mn-ea"/>
                        </a:rPr>
                        <a:t>系统对电源控制异常</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出现关机界面后以会自动重启</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安装系统补丁</a:t>
                      </a:r>
                      <a:endParaRPr lang="zh-CN" sz="1100" kern="100">
                        <a:effectLst/>
                        <a:latin typeface="+mn-ea"/>
                        <a:ea typeface="+mn-ea"/>
                      </a:endParaRPr>
                    </a:p>
                    <a:p>
                      <a:pPr algn="just"/>
                      <a:r>
                        <a:rPr lang="zh-CN" sz="1050" kern="0">
                          <a:effectLst/>
                          <a:latin typeface="+mn-ea"/>
                          <a:ea typeface="+mn-ea"/>
                        </a:rPr>
                        <a:t>重装系统</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050" kern="0">
                          <a:effectLst/>
                          <a:latin typeface="+mn-ea"/>
                          <a:ea typeface="+mn-ea"/>
                        </a:rPr>
                        <a:t> </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0986607"/>
                  </a:ext>
                </a:extLst>
              </a:tr>
              <a:tr h="152679">
                <a:tc>
                  <a:txBody>
                    <a:bodyPr/>
                    <a:lstStyle/>
                    <a:p>
                      <a:pPr algn="ctr"/>
                      <a:r>
                        <a:rPr lang="en-US" sz="1050" kern="0">
                          <a:effectLst/>
                          <a:latin typeface="+mn-ea"/>
                          <a:ea typeface="+mn-ea"/>
                        </a:rPr>
                        <a:t>BIOS</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受毒破坏，极易造成硬盘数据丢失</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主板不启动，开机无显示，无报警声</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重写</a:t>
                      </a:r>
                      <a:r>
                        <a:rPr lang="en-US" sz="1050" kern="0">
                          <a:effectLst/>
                          <a:latin typeface="+mn-ea"/>
                          <a:ea typeface="+mn-ea"/>
                        </a:rPr>
                        <a:t>BIOS</a:t>
                      </a:r>
                      <a:r>
                        <a:rPr lang="zh-CN" sz="1050" kern="0">
                          <a:effectLst/>
                          <a:latin typeface="+mn-ea"/>
                          <a:ea typeface="+mn-ea"/>
                        </a:rPr>
                        <a:t>程序更换主板</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050" kern="0">
                          <a:effectLst/>
                          <a:latin typeface="+mn-ea"/>
                          <a:ea typeface="+mn-ea"/>
                        </a:rPr>
                        <a:t> </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4385483"/>
                  </a:ext>
                </a:extLst>
              </a:tr>
              <a:tr h="229018">
                <a:tc>
                  <a:txBody>
                    <a:bodyPr/>
                    <a:lstStyle/>
                    <a:p>
                      <a:pPr algn="ctr"/>
                      <a:r>
                        <a:rPr lang="en-US" sz="1050" kern="0" dirty="0">
                          <a:effectLst/>
                          <a:latin typeface="+mn-ea"/>
                          <a:ea typeface="+mn-ea"/>
                        </a:rPr>
                        <a:t>CMOS</a:t>
                      </a:r>
                      <a:endParaRPr lang="zh-CN" sz="1100" kern="100" dirty="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050" kern="0" dirty="0">
                          <a:effectLst/>
                          <a:latin typeface="+mn-ea"/>
                          <a:ea typeface="+mn-ea"/>
                        </a:rPr>
                        <a:t>CMOS</a:t>
                      </a:r>
                      <a:r>
                        <a:rPr lang="zh-CN" sz="1050" kern="0" dirty="0">
                          <a:effectLst/>
                          <a:latin typeface="+mn-ea"/>
                          <a:ea typeface="+mn-ea"/>
                        </a:rPr>
                        <a:t>电池电量低或损坏</a:t>
                      </a:r>
                      <a:endParaRPr lang="zh-CN" sz="1100" kern="100" dirty="0">
                        <a:effectLst/>
                        <a:latin typeface="+mn-ea"/>
                        <a:ea typeface="+mn-ea"/>
                      </a:endParaRPr>
                    </a:p>
                    <a:p>
                      <a:pPr algn="just"/>
                      <a:r>
                        <a:rPr lang="en-US" sz="1050" kern="0" dirty="0">
                          <a:effectLst/>
                          <a:latin typeface="+mn-ea"/>
                          <a:ea typeface="+mn-ea"/>
                        </a:rPr>
                        <a:t>CMOS</a:t>
                      </a:r>
                      <a:r>
                        <a:rPr lang="zh-CN" sz="1050" kern="0" dirty="0">
                          <a:effectLst/>
                          <a:latin typeface="+mn-ea"/>
                          <a:ea typeface="+mn-ea"/>
                        </a:rPr>
                        <a:t>数据丢失或无法保存</a:t>
                      </a:r>
                      <a:endParaRPr lang="zh-CN" sz="1100" kern="100" dirty="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dirty="0">
                          <a:effectLst/>
                          <a:latin typeface="+mn-ea"/>
                          <a:ea typeface="+mn-ea"/>
                        </a:rPr>
                        <a:t>开机启动提示电量低</a:t>
                      </a:r>
                      <a:endParaRPr lang="zh-CN" sz="1100" kern="100" dirty="0">
                        <a:effectLst/>
                        <a:latin typeface="+mn-ea"/>
                        <a:ea typeface="+mn-ea"/>
                      </a:endParaRPr>
                    </a:p>
                    <a:p>
                      <a:pPr algn="just"/>
                      <a:r>
                        <a:rPr lang="zh-CN" sz="1050" kern="0" dirty="0">
                          <a:effectLst/>
                          <a:latin typeface="+mn-ea"/>
                          <a:ea typeface="+mn-ea"/>
                        </a:rPr>
                        <a:t>开机风扇转动但不启动</a:t>
                      </a:r>
                      <a:endParaRPr lang="zh-CN" sz="1100" kern="100" dirty="0">
                        <a:effectLst/>
                        <a:latin typeface="+mn-ea"/>
                        <a:ea typeface="+mn-ea"/>
                      </a:endParaRPr>
                    </a:p>
                    <a:p>
                      <a:pPr algn="just"/>
                      <a:r>
                        <a:rPr lang="zh-CN" sz="1050" kern="0" dirty="0">
                          <a:effectLst/>
                          <a:latin typeface="+mn-ea"/>
                          <a:ea typeface="+mn-ea"/>
                        </a:rPr>
                        <a:t>开机启动后易死机</a:t>
                      </a:r>
                      <a:endParaRPr lang="zh-CN" sz="1100" kern="100" dirty="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dirty="0">
                          <a:effectLst/>
                          <a:latin typeface="+mn-ea"/>
                          <a:ea typeface="+mn-ea"/>
                        </a:rPr>
                        <a:t>更换</a:t>
                      </a:r>
                      <a:r>
                        <a:rPr lang="en-US" sz="1050" kern="0" dirty="0">
                          <a:effectLst/>
                          <a:latin typeface="+mn-ea"/>
                          <a:ea typeface="+mn-ea"/>
                        </a:rPr>
                        <a:t>CMOS</a:t>
                      </a:r>
                      <a:r>
                        <a:rPr lang="zh-CN" sz="1050" kern="0" dirty="0">
                          <a:effectLst/>
                          <a:latin typeface="+mn-ea"/>
                          <a:ea typeface="+mn-ea"/>
                        </a:rPr>
                        <a:t>电池</a:t>
                      </a:r>
                      <a:endParaRPr lang="zh-CN" sz="1100" kern="100" dirty="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050" kern="0" dirty="0">
                          <a:effectLst/>
                          <a:latin typeface="+mn-ea"/>
                          <a:ea typeface="+mn-ea"/>
                        </a:rPr>
                        <a:t> </a:t>
                      </a:r>
                      <a:endParaRPr lang="zh-CN" sz="1100" kern="100" dirty="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40010230"/>
                  </a:ext>
                </a:extLst>
              </a:tr>
              <a:tr h="305357">
                <a:tc>
                  <a:txBody>
                    <a:bodyPr/>
                    <a:lstStyle/>
                    <a:p>
                      <a:pPr algn="ctr"/>
                      <a:r>
                        <a:rPr lang="zh-CN" sz="1050" kern="0" dirty="0">
                          <a:effectLst/>
                          <a:latin typeface="+mn-ea"/>
                          <a:ea typeface="+mn-ea"/>
                        </a:rPr>
                        <a:t>温控失常</a:t>
                      </a:r>
                      <a:endParaRPr lang="zh-CN" sz="1100" kern="100" dirty="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a:effectLst/>
                          <a:latin typeface="+mn-ea"/>
                          <a:ea typeface="+mn-ea"/>
                        </a:rPr>
                        <a:t>主板温控安装异常或温控感应器损坏</a:t>
                      </a:r>
                      <a:endParaRPr lang="zh-CN" sz="1100" kern="10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dirty="0">
                          <a:effectLst/>
                          <a:latin typeface="+mn-ea"/>
                          <a:ea typeface="+mn-ea"/>
                        </a:rPr>
                        <a:t>风扇狂转，蓝屏不显示</a:t>
                      </a:r>
                      <a:endParaRPr lang="zh-CN" sz="1100" kern="100" dirty="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050" kern="0" dirty="0">
                          <a:effectLst/>
                          <a:latin typeface="+mn-ea"/>
                          <a:ea typeface="+mn-ea"/>
                        </a:rPr>
                        <a:t>正确安装温控线</a:t>
                      </a:r>
                      <a:r>
                        <a:rPr lang="zh-CN" altLang="en-US" sz="1050" kern="0" dirty="0">
                          <a:effectLst/>
                          <a:latin typeface="+mn-ea"/>
                          <a:ea typeface="+mn-ea"/>
                        </a:rPr>
                        <a:t>，</a:t>
                      </a:r>
                      <a:r>
                        <a:rPr lang="zh-CN" sz="1050" kern="0" dirty="0">
                          <a:effectLst/>
                          <a:latin typeface="+mn-ea"/>
                          <a:ea typeface="+mn-ea"/>
                        </a:rPr>
                        <a:t>更换温控感应器</a:t>
                      </a:r>
                      <a:endParaRPr lang="zh-CN" sz="1100" kern="100" dirty="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050" kern="0" dirty="0">
                          <a:effectLst/>
                          <a:latin typeface="+mn-ea"/>
                          <a:ea typeface="+mn-ea"/>
                        </a:rPr>
                        <a:t> </a:t>
                      </a:r>
                      <a:endParaRPr lang="zh-CN" sz="1100" kern="100" dirty="0">
                        <a:effectLst/>
                        <a:latin typeface="+mn-ea"/>
                        <a:ea typeface="+mn-ea"/>
                      </a:endParaRPr>
                    </a:p>
                  </a:txBody>
                  <a:tcPr marL="38170" marR="3817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82416377"/>
                  </a:ext>
                </a:extLst>
              </a:tr>
            </a:tbl>
          </a:graphicData>
        </a:graphic>
      </p:graphicFrame>
    </p:spTree>
    <p:custDataLst>
      <p:tags r:id="rId1"/>
    </p:custData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9102530" cy="761802"/>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笔记本电脑常见故障诊断分析案例（部分案例仅供参考）</a:t>
            </a:r>
            <a:endParaRPr lang="zh-CN" altLang="en-US" sz="15500" b="1" spc="220" dirty="0">
              <a:latin typeface="微软雅黑" panose="020B0503020204020204" pitchFamily="34" charset="-122"/>
              <a:ea typeface="微软雅黑" panose="020B0503020204020204" pitchFamily="34" charset="-122"/>
            </a:endParaRPr>
          </a:p>
        </p:txBody>
      </p:sp>
      <p:graphicFrame>
        <p:nvGraphicFramePr>
          <p:cNvPr id="2" name="表格 1">
            <a:extLst>
              <a:ext uri="{FF2B5EF4-FFF2-40B4-BE49-F238E27FC236}">
                <a16:creationId xmlns:a16="http://schemas.microsoft.com/office/drawing/2014/main" id="{EE1AE350-17E5-45FE-B2BD-9D5A8C4CAEC5}"/>
              </a:ext>
            </a:extLst>
          </p:cNvPr>
          <p:cNvGraphicFramePr>
            <a:graphicFrameLocks noGrp="1"/>
          </p:cNvGraphicFramePr>
          <p:nvPr>
            <p:extLst>
              <p:ext uri="{D42A27DB-BD31-4B8C-83A1-F6EECF244321}">
                <p14:modId xmlns:p14="http://schemas.microsoft.com/office/powerpoint/2010/main" val="2921289521"/>
              </p:ext>
            </p:extLst>
          </p:nvPr>
        </p:nvGraphicFramePr>
        <p:xfrm>
          <a:off x="685260" y="913636"/>
          <a:ext cx="10818881" cy="5554846"/>
        </p:xfrm>
        <a:graphic>
          <a:graphicData uri="http://schemas.openxmlformats.org/drawingml/2006/table">
            <a:tbl>
              <a:tblPr firstRow="1" firstCol="1" bandRow="1">
                <a:tableStyleId>{5C22544A-7EE6-4342-B048-85BDC9FD1C3A}</a:tableStyleId>
              </a:tblPr>
              <a:tblGrid>
                <a:gridCol w="1526599">
                  <a:extLst>
                    <a:ext uri="{9D8B030D-6E8A-4147-A177-3AD203B41FA5}">
                      <a16:colId xmlns:a16="http://schemas.microsoft.com/office/drawing/2014/main" val="171565591"/>
                    </a:ext>
                  </a:extLst>
                </a:gridCol>
                <a:gridCol w="4040660">
                  <a:extLst>
                    <a:ext uri="{9D8B030D-6E8A-4147-A177-3AD203B41FA5}">
                      <a16:colId xmlns:a16="http://schemas.microsoft.com/office/drawing/2014/main" val="192883659"/>
                    </a:ext>
                  </a:extLst>
                </a:gridCol>
                <a:gridCol w="3039762">
                  <a:extLst>
                    <a:ext uri="{9D8B030D-6E8A-4147-A177-3AD203B41FA5}">
                      <a16:colId xmlns:a16="http://schemas.microsoft.com/office/drawing/2014/main" val="2419595861"/>
                    </a:ext>
                  </a:extLst>
                </a:gridCol>
                <a:gridCol w="2211860">
                  <a:extLst>
                    <a:ext uri="{9D8B030D-6E8A-4147-A177-3AD203B41FA5}">
                      <a16:colId xmlns:a16="http://schemas.microsoft.com/office/drawing/2014/main" val="733243571"/>
                    </a:ext>
                  </a:extLst>
                </a:gridCol>
              </a:tblGrid>
              <a:tr h="181670">
                <a:tc>
                  <a:txBody>
                    <a:bodyPr/>
                    <a:lstStyle/>
                    <a:p>
                      <a:pPr algn="ctr"/>
                      <a:r>
                        <a:rPr lang="zh-CN" sz="1800" kern="0">
                          <a:effectLst/>
                        </a:rPr>
                        <a:t>故障现象</a:t>
                      </a:r>
                      <a:endParaRPr lang="zh-CN" sz="24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sz="1800" kern="0" dirty="0">
                          <a:effectLst/>
                        </a:rPr>
                        <a:t>故障原因（不局限此）</a:t>
                      </a:r>
                      <a:endParaRPr lang="zh-CN" sz="240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sz="1800" kern="0" dirty="0">
                          <a:effectLst/>
                        </a:rPr>
                        <a:t>处理方案</a:t>
                      </a:r>
                      <a:endParaRPr lang="zh-CN" sz="240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sz="1800" kern="0" dirty="0">
                          <a:effectLst/>
                        </a:rPr>
                        <a:t>注意事项</a:t>
                      </a:r>
                      <a:endParaRPr lang="zh-CN" sz="240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23484820"/>
                  </a:ext>
                </a:extLst>
              </a:tr>
              <a:tr h="181670">
                <a:tc>
                  <a:txBody>
                    <a:bodyPr/>
                    <a:lstStyle/>
                    <a:p>
                      <a:pPr algn="just"/>
                      <a:r>
                        <a:rPr lang="zh-CN" sz="1200" kern="0">
                          <a:effectLst/>
                        </a:rPr>
                        <a:t>不开机，黑屏</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200" kern="100">
                          <a:effectLst/>
                        </a:rPr>
                        <a:t>1.</a:t>
                      </a:r>
                      <a:r>
                        <a:rPr lang="zh-CN" sz="1200" kern="100">
                          <a:effectLst/>
                        </a:rPr>
                        <a:t>线路异常</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kern="0">
                          <a:effectLst/>
                        </a:rPr>
                        <a:t>1.</a:t>
                      </a:r>
                      <a:r>
                        <a:rPr lang="zh-CN" sz="1200" kern="0">
                          <a:effectLst/>
                        </a:rPr>
                        <a:t>检查线路</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kern="0" dirty="0">
                          <a:effectLst/>
                        </a:rPr>
                        <a:t> </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52494273"/>
                  </a:ext>
                </a:extLst>
              </a:tr>
              <a:tr h="545009">
                <a:tc>
                  <a:txBody>
                    <a:bodyPr/>
                    <a:lstStyle/>
                    <a:p>
                      <a:pPr algn="just"/>
                      <a:r>
                        <a:rPr lang="zh-CN" sz="1200" kern="0">
                          <a:effectLst/>
                        </a:rPr>
                        <a:t>不开机，有显示</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kern="0">
                          <a:effectLst/>
                        </a:rPr>
                        <a:t>1.</a:t>
                      </a:r>
                      <a:r>
                        <a:rPr lang="zh-CN" sz="1200" kern="0">
                          <a:effectLst/>
                        </a:rPr>
                        <a:t>屏幕提示：</a:t>
                      </a:r>
                      <a:r>
                        <a:rPr lang="en-US" sz="1200" kern="0">
                          <a:effectLst/>
                        </a:rPr>
                        <a:t>CMOS checksum error— Defaults Loaded</a:t>
                      </a:r>
                      <a:r>
                        <a:rPr lang="zh-CN" sz="1200" kern="0">
                          <a:effectLst/>
                        </a:rPr>
                        <a:t>； </a:t>
                      </a:r>
                      <a:endParaRPr lang="zh-CN" sz="1600" kern="100">
                        <a:effectLst/>
                      </a:endParaRPr>
                    </a:p>
                    <a:p>
                      <a:pPr algn="l"/>
                      <a:r>
                        <a:rPr lang="en-US" sz="1200" kern="0">
                          <a:effectLst/>
                        </a:rPr>
                        <a:t>2.</a:t>
                      </a:r>
                      <a:r>
                        <a:rPr lang="zh-CN" sz="1200" kern="0">
                          <a:effectLst/>
                        </a:rPr>
                        <a:t>卡</a:t>
                      </a:r>
                      <a:r>
                        <a:rPr lang="en-US" sz="1200" kern="0">
                          <a:effectLst/>
                        </a:rPr>
                        <a:t>LOGO</a:t>
                      </a:r>
                      <a:r>
                        <a:rPr lang="zh-CN" sz="1200" kern="0">
                          <a:effectLst/>
                        </a:rPr>
                        <a:t>无法进入系统界面</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kern="0">
                          <a:effectLst/>
                        </a:rPr>
                        <a:t>1.</a:t>
                      </a:r>
                      <a:r>
                        <a:rPr lang="zh-CN" sz="1200" kern="0">
                          <a:effectLst/>
                        </a:rPr>
                        <a:t>更换</a:t>
                      </a:r>
                      <a:r>
                        <a:rPr lang="en-US" sz="1200" kern="0">
                          <a:effectLst/>
                        </a:rPr>
                        <a:t>CMOS</a:t>
                      </a:r>
                      <a:r>
                        <a:rPr lang="zh-CN" sz="1200" kern="0">
                          <a:effectLst/>
                        </a:rPr>
                        <a:t>电池或调整</a:t>
                      </a:r>
                      <a:r>
                        <a:rPr lang="en-US" sz="1200" kern="0">
                          <a:effectLst/>
                        </a:rPr>
                        <a:t>BIOS</a:t>
                      </a:r>
                      <a:r>
                        <a:rPr lang="zh-CN" sz="1200" kern="0">
                          <a:effectLst/>
                        </a:rPr>
                        <a:t>设置</a:t>
                      </a:r>
                      <a:endParaRPr lang="zh-CN" sz="1600" kern="100">
                        <a:effectLst/>
                      </a:endParaRPr>
                    </a:p>
                    <a:p>
                      <a:pPr algn="l"/>
                      <a:r>
                        <a:rPr lang="en-US" sz="1200" kern="0">
                          <a:effectLst/>
                        </a:rPr>
                        <a:t>2.</a:t>
                      </a:r>
                      <a:r>
                        <a:rPr lang="zh-CN" sz="1200" kern="0">
                          <a:effectLst/>
                        </a:rPr>
                        <a:t>重装操作系统或系统盘故障</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200" kern="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37784217"/>
                  </a:ext>
                </a:extLst>
              </a:tr>
              <a:tr h="726679">
                <a:tc>
                  <a:txBody>
                    <a:bodyPr/>
                    <a:lstStyle/>
                    <a:p>
                      <a:pPr algn="just"/>
                      <a:r>
                        <a:rPr lang="zh-CN" sz="1200" kern="0">
                          <a:effectLst/>
                        </a:rPr>
                        <a:t>开机，无显示</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kern="0">
                          <a:effectLst/>
                        </a:rPr>
                        <a:t>1.</a:t>
                      </a:r>
                      <a:r>
                        <a:rPr lang="zh-CN" sz="1200" kern="0">
                          <a:effectLst/>
                        </a:rPr>
                        <a:t>内存安装异常或损坏</a:t>
                      </a:r>
                      <a:endParaRPr lang="zh-CN" sz="1600" kern="100">
                        <a:effectLst/>
                      </a:endParaRPr>
                    </a:p>
                    <a:p>
                      <a:pPr algn="l"/>
                      <a:r>
                        <a:rPr lang="en-US" sz="1200" kern="0">
                          <a:effectLst/>
                        </a:rPr>
                        <a:t>2.</a:t>
                      </a:r>
                      <a:r>
                        <a:rPr lang="zh-CN" sz="1200" kern="0">
                          <a:effectLst/>
                        </a:rPr>
                        <a:t>显示屏线或显示屏故障</a:t>
                      </a:r>
                      <a:endParaRPr lang="zh-CN" sz="1600" kern="100">
                        <a:effectLst/>
                      </a:endParaRPr>
                    </a:p>
                    <a:p>
                      <a:pPr algn="l"/>
                      <a:r>
                        <a:rPr lang="en-US" sz="1200" kern="0">
                          <a:effectLst/>
                        </a:rPr>
                        <a:t>3.</a:t>
                      </a:r>
                      <a:r>
                        <a:rPr lang="zh-CN" sz="1200" kern="0">
                          <a:effectLst/>
                        </a:rPr>
                        <a:t>主板或</a:t>
                      </a:r>
                      <a:r>
                        <a:rPr lang="en-US" sz="1200" kern="0">
                          <a:effectLst/>
                        </a:rPr>
                        <a:t>CPU</a:t>
                      </a:r>
                      <a:r>
                        <a:rPr lang="zh-CN" sz="1200" kern="0">
                          <a:effectLst/>
                        </a:rPr>
                        <a:t>故障</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kern="0">
                          <a:effectLst/>
                        </a:rPr>
                        <a:t>1.</a:t>
                      </a:r>
                      <a:r>
                        <a:rPr lang="zh-CN" sz="1200" kern="0">
                          <a:effectLst/>
                        </a:rPr>
                        <a:t>重装或更换内存</a:t>
                      </a:r>
                      <a:endParaRPr lang="zh-CN" sz="1600" kern="100">
                        <a:effectLst/>
                      </a:endParaRPr>
                    </a:p>
                    <a:p>
                      <a:pPr algn="l"/>
                      <a:r>
                        <a:rPr lang="en-US" sz="1200" kern="0">
                          <a:effectLst/>
                        </a:rPr>
                        <a:t>2.</a:t>
                      </a:r>
                      <a:r>
                        <a:rPr lang="zh-CN" sz="1200" kern="0">
                          <a:effectLst/>
                        </a:rPr>
                        <a:t>重装或更换屏线、屏</a:t>
                      </a:r>
                      <a:endParaRPr lang="zh-CN" sz="1600" kern="100">
                        <a:effectLst/>
                      </a:endParaRPr>
                    </a:p>
                    <a:p>
                      <a:pPr algn="l"/>
                      <a:r>
                        <a:rPr lang="en-US" sz="1200" kern="0">
                          <a:effectLst/>
                        </a:rPr>
                        <a:t>3.</a:t>
                      </a:r>
                      <a:r>
                        <a:rPr lang="zh-CN" sz="1200" kern="0">
                          <a:effectLst/>
                        </a:rPr>
                        <a:t>维修或更换主板</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200" kern="0">
                          <a:effectLst/>
                        </a:rPr>
                        <a:t>更换主板前可先尝试清除</a:t>
                      </a:r>
                      <a:r>
                        <a:rPr lang="en-US" sz="1200" kern="0">
                          <a:effectLst/>
                        </a:rPr>
                        <a:t>CMOS</a:t>
                      </a:r>
                      <a:r>
                        <a:rPr lang="zh-CN" sz="1200" kern="0">
                          <a:effectLst/>
                        </a:rPr>
                        <a:t>设置可否解决</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72655653"/>
                  </a:ext>
                </a:extLst>
              </a:tr>
              <a:tr h="1090019">
                <a:tc>
                  <a:txBody>
                    <a:bodyPr/>
                    <a:lstStyle/>
                    <a:p>
                      <a:pPr algn="just"/>
                      <a:r>
                        <a:rPr lang="zh-CN" sz="1200" kern="0">
                          <a:effectLst/>
                        </a:rPr>
                        <a:t>开机或运行死机</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200" kern="0">
                          <a:effectLst/>
                        </a:rPr>
                        <a:t>1.CPU</a:t>
                      </a:r>
                      <a:r>
                        <a:rPr lang="zh-CN" sz="1200" kern="0">
                          <a:effectLst/>
                        </a:rPr>
                        <a:t>散热异常导致重启死机</a:t>
                      </a:r>
                      <a:endParaRPr lang="zh-CN" sz="1600" kern="100">
                        <a:effectLst/>
                      </a:endParaRPr>
                    </a:p>
                    <a:p>
                      <a:pPr algn="just"/>
                      <a:r>
                        <a:rPr lang="en-US" sz="1200" kern="0">
                          <a:effectLst/>
                        </a:rPr>
                        <a:t>2.</a:t>
                      </a:r>
                      <a:r>
                        <a:rPr lang="zh-CN" sz="1200" kern="0">
                          <a:effectLst/>
                        </a:rPr>
                        <a:t>显卡或显卡驱动异常</a:t>
                      </a:r>
                      <a:endParaRPr lang="zh-CN" sz="1600" kern="100">
                        <a:effectLst/>
                      </a:endParaRPr>
                    </a:p>
                    <a:p>
                      <a:pPr algn="just"/>
                      <a:r>
                        <a:rPr lang="en-US" sz="1200" kern="0">
                          <a:effectLst/>
                        </a:rPr>
                        <a:t>3.</a:t>
                      </a:r>
                      <a:r>
                        <a:rPr lang="zh-CN" sz="1200" kern="0">
                          <a:effectLst/>
                        </a:rPr>
                        <a:t>病毒、木马入侵</a:t>
                      </a:r>
                      <a:endParaRPr lang="zh-CN" sz="1600" kern="100">
                        <a:effectLst/>
                      </a:endParaRPr>
                    </a:p>
                    <a:p>
                      <a:pPr algn="just"/>
                      <a:r>
                        <a:rPr lang="en-US" sz="1200" kern="0">
                          <a:effectLst/>
                        </a:rPr>
                        <a:t>4.</a:t>
                      </a:r>
                      <a:r>
                        <a:rPr lang="zh-CN" sz="1200" kern="0">
                          <a:effectLst/>
                        </a:rPr>
                        <a:t>主板阻容元件变值引起</a:t>
                      </a:r>
                      <a:endParaRPr lang="zh-CN" sz="1600" kern="100">
                        <a:effectLst/>
                      </a:endParaRPr>
                    </a:p>
                    <a:p>
                      <a:pPr algn="just"/>
                      <a:r>
                        <a:rPr lang="en-US" sz="1200" kern="0">
                          <a:effectLst/>
                        </a:rPr>
                        <a:t>5.CPU</a:t>
                      </a:r>
                      <a:r>
                        <a:rPr lang="zh-CN" sz="1200" kern="0">
                          <a:effectLst/>
                        </a:rPr>
                        <a:t>异常</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200" kern="0">
                          <a:effectLst/>
                        </a:rPr>
                        <a:t>1.</a:t>
                      </a:r>
                      <a:r>
                        <a:rPr lang="zh-CN" sz="1200" kern="0">
                          <a:effectLst/>
                        </a:rPr>
                        <a:t>清理、加固散热风扇或更换散热器及风扇</a:t>
                      </a:r>
                      <a:endParaRPr lang="zh-CN" sz="1600" kern="100">
                        <a:effectLst/>
                      </a:endParaRPr>
                    </a:p>
                    <a:p>
                      <a:pPr algn="just"/>
                      <a:r>
                        <a:rPr lang="en-US" sz="1200" kern="0">
                          <a:effectLst/>
                        </a:rPr>
                        <a:t>2.</a:t>
                      </a:r>
                      <a:r>
                        <a:rPr lang="zh-CN" sz="1200" kern="0">
                          <a:effectLst/>
                        </a:rPr>
                        <a:t>更新显卡驱动或更换显卡</a:t>
                      </a:r>
                      <a:endParaRPr lang="zh-CN" sz="1600" kern="100">
                        <a:effectLst/>
                      </a:endParaRPr>
                    </a:p>
                    <a:p>
                      <a:pPr algn="just"/>
                      <a:r>
                        <a:rPr lang="en-US" sz="1200" kern="0">
                          <a:effectLst/>
                        </a:rPr>
                        <a:t>3.</a:t>
                      </a:r>
                      <a:r>
                        <a:rPr lang="zh-CN" sz="1200" kern="0">
                          <a:effectLst/>
                        </a:rPr>
                        <a:t>设置防火墙，杀毒</a:t>
                      </a:r>
                      <a:endParaRPr lang="zh-CN" sz="1600" kern="100">
                        <a:effectLst/>
                      </a:endParaRPr>
                    </a:p>
                    <a:p>
                      <a:pPr algn="just"/>
                      <a:r>
                        <a:rPr lang="en-US" sz="1200" kern="0">
                          <a:effectLst/>
                        </a:rPr>
                        <a:t>4.</a:t>
                      </a:r>
                      <a:r>
                        <a:rPr lang="zh-CN" sz="1200" kern="0">
                          <a:effectLst/>
                        </a:rPr>
                        <a:t>维修或更换主板</a:t>
                      </a:r>
                      <a:endParaRPr lang="zh-CN" sz="1600" kern="100">
                        <a:effectLst/>
                      </a:endParaRPr>
                    </a:p>
                    <a:p>
                      <a:pPr algn="just"/>
                      <a:r>
                        <a:rPr lang="en-US" sz="1200" kern="0">
                          <a:effectLst/>
                        </a:rPr>
                        <a:t>5.</a:t>
                      </a:r>
                      <a:r>
                        <a:rPr lang="zh-CN" sz="1200" kern="0">
                          <a:effectLst/>
                        </a:rPr>
                        <a:t>更换</a:t>
                      </a:r>
                      <a:r>
                        <a:rPr lang="en-US" sz="1200" kern="0">
                          <a:effectLst/>
                        </a:rPr>
                        <a:t>CPU</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200" kern="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31510827"/>
                  </a:ext>
                </a:extLst>
              </a:tr>
              <a:tr h="908349">
                <a:tc>
                  <a:txBody>
                    <a:bodyPr/>
                    <a:lstStyle/>
                    <a:p>
                      <a:pPr algn="just"/>
                      <a:r>
                        <a:rPr lang="zh-CN" sz="1200" kern="0">
                          <a:effectLst/>
                        </a:rPr>
                        <a:t>重启、自动关机</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200" kern="100">
                          <a:effectLst/>
                        </a:rPr>
                        <a:t>1.</a:t>
                      </a:r>
                      <a:r>
                        <a:rPr lang="zh-CN" sz="1200" kern="100">
                          <a:effectLst/>
                        </a:rPr>
                        <a:t>电源输出供电不稳导致</a:t>
                      </a:r>
                      <a:endParaRPr lang="zh-CN" sz="1600" kern="100">
                        <a:effectLst/>
                      </a:endParaRPr>
                    </a:p>
                    <a:p>
                      <a:pPr algn="just"/>
                      <a:r>
                        <a:rPr lang="en-US" sz="1200" kern="100">
                          <a:effectLst/>
                        </a:rPr>
                        <a:t>2.</a:t>
                      </a:r>
                      <a:r>
                        <a:rPr lang="zh-CN" sz="1200" kern="100">
                          <a:effectLst/>
                        </a:rPr>
                        <a:t>病毒、木马入侵</a:t>
                      </a:r>
                      <a:endParaRPr lang="zh-CN" sz="1600" kern="100">
                        <a:effectLst/>
                      </a:endParaRPr>
                    </a:p>
                    <a:p>
                      <a:pPr algn="just"/>
                      <a:r>
                        <a:rPr lang="en-US" sz="1200" kern="100">
                          <a:effectLst/>
                        </a:rPr>
                        <a:t>3.</a:t>
                      </a:r>
                      <a:r>
                        <a:rPr lang="zh-CN" sz="1200" kern="100">
                          <a:effectLst/>
                        </a:rPr>
                        <a:t>散热不良或过温保护设置异常</a:t>
                      </a:r>
                      <a:endParaRPr lang="zh-CN" sz="1600" kern="100">
                        <a:effectLst/>
                      </a:endParaRPr>
                    </a:p>
                    <a:p>
                      <a:pPr algn="just"/>
                      <a:r>
                        <a:rPr lang="en-US" sz="1200" kern="100">
                          <a:effectLst/>
                        </a:rPr>
                        <a:t>4.</a:t>
                      </a:r>
                      <a:r>
                        <a:rPr lang="zh-CN" sz="1200" kern="100">
                          <a:effectLst/>
                        </a:rPr>
                        <a:t>硬盘坏道损坏引起</a:t>
                      </a:r>
                      <a:endParaRPr lang="zh-CN" sz="1600" kern="100">
                        <a:effectLst/>
                      </a:endParaRPr>
                    </a:p>
                    <a:p>
                      <a:pPr algn="just"/>
                      <a:r>
                        <a:rPr lang="en-US" sz="1200" kern="100">
                          <a:effectLst/>
                        </a:rPr>
                        <a:t>5.</a:t>
                      </a:r>
                      <a:r>
                        <a:rPr lang="zh-CN" sz="1200" kern="100">
                          <a:effectLst/>
                        </a:rPr>
                        <a:t>主板阻容元件老化变值引起</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200" kern="0">
                          <a:effectLst/>
                        </a:rPr>
                        <a:t>1.</a:t>
                      </a:r>
                      <a:r>
                        <a:rPr lang="zh-CN" sz="1200" kern="0">
                          <a:effectLst/>
                        </a:rPr>
                        <a:t>检查市电，电源本身</a:t>
                      </a:r>
                      <a:endParaRPr lang="zh-CN" sz="1600" kern="100">
                        <a:effectLst/>
                      </a:endParaRPr>
                    </a:p>
                    <a:p>
                      <a:pPr algn="just"/>
                      <a:r>
                        <a:rPr lang="en-US" sz="1200" kern="0">
                          <a:effectLst/>
                        </a:rPr>
                        <a:t>2.</a:t>
                      </a:r>
                      <a:r>
                        <a:rPr lang="zh-CN" sz="1200" kern="0">
                          <a:effectLst/>
                        </a:rPr>
                        <a:t>设置防火墙，杀毒</a:t>
                      </a:r>
                      <a:endParaRPr lang="zh-CN" sz="1600" kern="100">
                        <a:effectLst/>
                      </a:endParaRPr>
                    </a:p>
                    <a:p>
                      <a:pPr marL="114300" indent="-114300" algn="just"/>
                      <a:r>
                        <a:rPr lang="en-US" sz="1200" kern="0">
                          <a:effectLst/>
                        </a:rPr>
                        <a:t>3.</a:t>
                      </a:r>
                      <a:r>
                        <a:rPr lang="zh-CN" sz="1200" kern="0">
                          <a:effectLst/>
                        </a:rPr>
                        <a:t>改善散热环境，调整过温保护</a:t>
                      </a:r>
                      <a:endParaRPr lang="zh-CN" sz="1600" kern="100">
                        <a:effectLst/>
                      </a:endParaRPr>
                    </a:p>
                    <a:p>
                      <a:pPr marL="114300" indent="-114300" algn="just"/>
                      <a:r>
                        <a:rPr lang="en-US" sz="1200" kern="0">
                          <a:effectLst/>
                        </a:rPr>
                        <a:t>4.</a:t>
                      </a:r>
                      <a:r>
                        <a:rPr lang="zh-CN" sz="1200" kern="0">
                          <a:effectLst/>
                        </a:rPr>
                        <a:t>更换硬盘</a:t>
                      </a:r>
                      <a:endParaRPr lang="zh-CN" sz="1600" kern="100">
                        <a:effectLst/>
                      </a:endParaRPr>
                    </a:p>
                    <a:p>
                      <a:pPr marL="114300" indent="-114300" algn="just"/>
                      <a:r>
                        <a:rPr lang="en-US" sz="1200" kern="0">
                          <a:effectLst/>
                        </a:rPr>
                        <a:t>5.</a:t>
                      </a:r>
                      <a:r>
                        <a:rPr lang="zh-CN" sz="1200" kern="0">
                          <a:effectLst/>
                        </a:rPr>
                        <a:t>维修或更换主板</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200" kern="0">
                          <a:effectLst/>
                        </a:rPr>
                        <a:t>加装</a:t>
                      </a:r>
                      <a:r>
                        <a:rPr lang="en-US" sz="1200" kern="0">
                          <a:effectLst/>
                        </a:rPr>
                        <a:t>UPS</a:t>
                      </a:r>
                      <a:r>
                        <a:rPr lang="zh-CN" sz="1200" kern="0">
                          <a:effectLst/>
                        </a:rPr>
                        <a:t>电源</a:t>
                      </a:r>
                      <a:endParaRPr lang="zh-CN" sz="1600" kern="100">
                        <a:effectLst/>
                      </a:endParaRPr>
                    </a:p>
                    <a:p>
                      <a:pPr algn="just"/>
                      <a:r>
                        <a:rPr lang="zh-CN" sz="1200" kern="0">
                          <a:effectLst/>
                        </a:rPr>
                        <a:t>清理灰尘</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34254832"/>
                  </a:ext>
                </a:extLst>
              </a:tr>
              <a:tr h="1090019">
                <a:tc>
                  <a:txBody>
                    <a:bodyPr/>
                    <a:lstStyle/>
                    <a:p>
                      <a:pPr algn="just"/>
                      <a:r>
                        <a:rPr lang="zh-CN" sz="1200" kern="0">
                          <a:effectLst/>
                        </a:rPr>
                        <a:t>显示蓝屏</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200" kern="100">
                          <a:effectLst/>
                        </a:rPr>
                        <a:t>1.CPU</a:t>
                      </a:r>
                      <a:r>
                        <a:rPr lang="zh-CN" sz="1200" kern="100">
                          <a:effectLst/>
                        </a:rPr>
                        <a:t>超频过高</a:t>
                      </a:r>
                      <a:endParaRPr lang="zh-CN" sz="1600" kern="100">
                        <a:effectLst/>
                      </a:endParaRPr>
                    </a:p>
                    <a:p>
                      <a:pPr algn="just"/>
                      <a:r>
                        <a:rPr lang="en-US" sz="1200" kern="100">
                          <a:effectLst/>
                        </a:rPr>
                        <a:t>2.</a:t>
                      </a:r>
                      <a:r>
                        <a:rPr lang="zh-CN" sz="1200" kern="100">
                          <a:effectLst/>
                        </a:rPr>
                        <a:t>内存异常（容量小，接触不良，不兼容，质量差）</a:t>
                      </a:r>
                      <a:endParaRPr lang="zh-CN" sz="1600" kern="100">
                        <a:effectLst/>
                      </a:endParaRPr>
                    </a:p>
                    <a:p>
                      <a:pPr algn="just"/>
                      <a:r>
                        <a:rPr lang="en-US" sz="1200" kern="100">
                          <a:effectLst/>
                        </a:rPr>
                        <a:t>3.</a:t>
                      </a:r>
                      <a:r>
                        <a:rPr lang="zh-CN" sz="1200" kern="100">
                          <a:effectLst/>
                        </a:rPr>
                        <a:t>部件间不兼容发生冲突</a:t>
                      </a:r>
                      <a:endParaRPr lang="zh-CN" sz="1600" kern="100">
                        <a:effectLst/>
                      </a:endParaRPr>
                    </a:p>
                    <a:p>
                      <a:pPr algn="just"/>
                      <a:r>
                        <a:rPr lang="en-US" sz="1200" kern="100">
                          <a:effectLst/>
                        </a:rPr>
                        <a:t>4.</a:t>
                      </a:r>
                      <a:r>
                        <a:rPr lang="zh-CN" sz="1200" kern="100">
                          <a:effectLst/>
                        </a:rPr>
                        <a:t>部件质量差</a:t>
                      </a:r>
                      <a:endParaRPr lang="zh-CN" sz="1600" kern="100">
                        <a:effectLst/>
                      </a:endParaRPr>
                    </a:p>
                    <a:p>
                      <a:pPr algn="just"/>
                      <a:r>
                        <a:rPr lang="en-US" sz="1200" kern="100">
                          <a:effectLst/>
                        </a:rPr>
                        <a:t>5.</a:t>
                      </a:r>
                      <a:r>
                        <a:rPr lang="zh-CN" sz="1200" kern="100">
                          <a:effectLst/>
                        </a:rPr>
                        <a:t>软件故障（病毒、设置等）</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200" kern="100">
                          <a:effectLst/>
                        </a:rPr>
                        <a:t>1.</a:t>
                      </a:r>
                      <a:r>
                        <a:rPr lang="zh-CN" sz="1200" kern="100">
                          <a:effectLst/>
                        </a:rPr>
                        <a:t>降低频率</a:t>
                      </a:r>
                      <a:endParaRPr lang="zh-CN" sz="1600" kern="100">
                        <a:effectLst/>
                      </a:endParaRPr>
                    </a:p>
                    <a:p>
                      <a:pPr algn="just"/>
                      <a:r>
                        <a:rPr lang="en-US" sz="1200" kern="100">
                          <a:effectLst/>
                        </a:rPr>
                        <a:t>2.</a:t>
                      </a:r>
                      <a:r>
                        <a:rPr lang="zh-CN" sz="1200" kern="100">
                          <a:effectLst/>
                        </a:rPr>
                        <a:t>重装或更换内存</a:t>
                      </a:r>
                      <a:endParaRPr lang="zh-CN" sz="1600" kern="100">
                        <a:effectLst/>
                      </a:endParaRPr>
                    </a:p>
                    <a:p>
                      <a:pPr algn="just"/>
                      <a:r>
                        <a:rPr lang="en-US" sz="1200" kern="100">
                          <a:effectLst/>
                        </a:rPr>
                        <a:t>3.</a:t>
                      </a:r>
                      <a:r>
                        <a:rPr lang="zh-CN" sz="1200" kern="100">
                          <a:effectLst/>
                        </a:rPr>
                        <a:t>更新部件驱动程序</a:t>
                      </a:r>
                      <a:endParaRPr lang="zh-CN" sz="1600" kern="100">
                        <a:effectLst/>
                      </a:endParaRPr>
                    </a:p>
                    <a:p>
                      <a:pPr algn="just"/>
                      <a:r>
                        <a:rPr lang="en-US" sz="1200" kern="100">
                          <a:effectLst/>
                        </a:rPr>
                        <a:t>4.</a:t>
                      </a:r>
                      <a:r>
                        <a:rPr lang="zh-CN" sz="1200" kern="100">
                          <a:effectLst/>
                        </a:rPr>
                        <a:t>更换质量保证部件</a:t>
                      </a:r>
                      <a:endParaRPr lang="zh-CN" sz="1600" kern="100">
                        <a:effectLst/>
                      </a:endParaRPr>
                    </a:p>
                    <a:p>
                      <a:pPr algn="just"/>
                      <a:r>
                        <a:rPr lang="en-US" sz="1200" kern="100">
                          <a:effectLst/>
                        </a:rPr>
                        <a:t>5.</a:t>
                      </a:r>
                      <a:r>
                        <a:rPr lang="zh-CN" sz="1200" kern="100">
                          <a:effectLst/>
                        </a:rPr>
                        <a:t>磁盘清理、编辑注册表、系统还原</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200" kern="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442904"/>
                  </a:ext>
                </a:extLst>
              </a:tr>
              <a:tr h="363340">
                <a:tc>
                  <a:txBody>
                    <a:bodyPr/>
                    <a:lstStyle/>
                    <a:p>
                      <a:pPr algn="just"/>
                      <a:r>
                        <a:rPr lang="zh-CN" sz="1200" kern="0">
                          <a:effectLst/>
                        </a:rPr>
                        <a:t>无法进入系统界面</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200" kern="0">
                          <a:effectLst/>
                        </a:rPr>
                        <a:t>1.BIOS</a:t>
                      </a:r>
                      <a:r>
                        <a:rPr lang="zh-CN" sz="1200" kern="0">
                          <a:effectLst/>
                        </a:rPr>
                        <a:t>引导设置错误</a:t>
                      </a:r>
                      <a:endParaRPr lang="zh-CN" sz="1600" kern="100">
                        <a:effectLst/>
                      </a:endParaRPr>
                    </a:p>
                    <a:p>
                      <a:pPr algn="just"/>
                      <a:r>
                        <a:rPr lang="en-US" sz="1200" kern="0">
                          <a:effectLst/>
                        </a:rPr>
                        <a:t>2.</a:t>
                      </a:r>
                      <a:r>
                        <a:rPr lang="zh-CN" sz="1200" kern="0">
                          <a:effectLst/>
                        </a:rPr>
                        <a:t>系统安装引导错误</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200" kern="0">
                          <a:effectLst/>
                        </a:rPr>
                        <a:t>1.</a:t>
                      </a:r>
                      <a:r>
                        <a:rPr lang="zh-CN" sz="1200" kern="0">
                          <a:effectLst/>
                        </a:rPr>
                        <a:t>正确设置</a:t>
                      </a:r>
                      <a:r>
                        <a:rPr lang="en-US" sz="1200" kern="0">
                          <a:effectLst/>
                        </a:rPr>
                        <a:t>BIOS</a:t>
                      </a:r>
                      <a:r>
                        <a:rPr lang="zh-CN" sz="1200" kern="0">
                          <a:effectLst/>
                        </a:rPr>
                        <a:t>系统引导模式</a:t>
                      </a:r>
                      <a:endParaRPr lang="zh-CN" sz="1600" kern="100">
                        <a:effectLst/>
                      </a:endParaRPr>
                    </a:p>
                    <a:p>
                      <a:pPr algn="just"/>
                      <a:r>
                        <a:rPr lang="en-US" sz="1200" kern="0">
                          <a:effectLst/>
                        </a:rPr>
                        <a:t>2.</a:t>
                      </a:r>
                      <a:r>
                        <a:rPr lang="zh-CN" sz="1200" kern="0">
                          <a:effectLst/>
                        </a:rPr>
                        <a:t>对应设置系统引导</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200" kern="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68684422"/>
                  </a:ext>
                </a:extLst>
              </a:tr>
              <a:tr h="363340">
                <a:tc>
                  <a:txBody>
                    <a:bodyPr/>
                    <a:lstStyle/>
                    <a:p>
                      <a:pPr algn="just"/>
                      <a:r>
                        <a:rPr lang="zh-CN" sz="1200" kern="0">
                          <a:effectLst/>
                        </a:rPr>
                        <a:t>开机花屏</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200" kern="0">
                          <a:effectLst/>
                        </a:rPr>
                        <a:t>1.</a:t>
                      </a:r>
                      <a:r>
                        <a:rPr lang="zh-CN" sz="1200" kern="0">
                          <a:effectLst/>
                        </a:rPr>
                        <a:t>冷开机花屏（环境温度过低）</a:t>
                      </a:r>
                      <a:endParaRPr lang="zh-CN" sz="1600" kern="100">
                        <a:effectLst/>
                      </a:endParaRPr>
                    </a:p>
                    <a:p>
                      <a:pPr algn="just"/>
                      <a:r>
                        <a:rPr lang="en-US" sz="1200" kern="0">
                          <a:effectLst/>
                        </a:rPr>
                        <a:t>2.</a:t>
                      </a:r>
                      <a:r>
                        <a:rPr lang="zh-CN" sz="1200" kern="0">
                          <a:effectLst/>
                        </a:rPr>
                        <a:t>间歇性花屏（屏本身或显卡）</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200" kern="0">
                          <a:effectLst/>
                        </a:rPr>
                        <a:t>1.</a:t>
                      </a:r>
                      <a:r>
                        <a:rPr lang="zh-CN" sz="1200" kern="0">
                          <a:effectLst/>
                        </a:rPr>
                        <a:t>建议在常温下使用</a:t>
                      </a:r>
                      <a:endParaRPr lang="zh-CN" sz="1600" kern="100">
                        <a:effectLst/>
                      </a:endParaRPr>
                    </a:p>
                    <a:p>
                      <a:pPr algn="just"/>
                      <a:r>
                        <a:rPr lang="en-US" sz="1200" kern="0">
                          <a:effectLst/>
                        </a:rPr>
                        <a:t>2.</a:t>
                      </a:r>
                      <a:r>
                        <a:rPr lang="zh-CN" sz="1200" kern="0">
                          <a:effectLst/>
                        </a:rPr>
                        <a:t>更换屏幕或显卡</a:t>
                      </a:r>
                      <a:endParaRPr lang="zh-CN" sz="16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200" kern="0" dirty="0">
                          <a:effectLst/>
                        </a:rPr>
                        <a:t>在</a:t>
                      </a:r>
                      <a:r>
                        <a:rPr lang="en-US" sz="1200" kern="0" dirty="0">
                          <a:effectLst/>
                        </a:rPr>
                        <a:t>BIOS</a:t>
                      </a:r>
                      <a:r>
                        <a:rPr lang="zh-CN" sz="1200" kern="0" dirty="0">
                          <a:effectLst/>
                        </a:rPr>
                        <a:t>下花屏则非软件故障</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0748319"/>
                  </a:ext>
                </a:extLst>
              </a:tr>
            </a:tbl>
          </a:graphicData>
        </a:graphic>
      </p:graphicFrame>
    </p:spTree>
    <p:custDataLst>
      <p:tags r:id="rId1"/>
    </p:custDataLst>
    <p:extLst>
      <p:ext uri="{BB962C8B-B14F-4D97-AF65-F5344CB8AC3E}">
        <p14:creationId xmlns:p14="http://schemas.microsoft.com/office/powerpoint/2010/main" val="3961542061"/>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7008625" cy="761802"/>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电脑系统运行的优化调试和处理</a:t>
            </a:r>
            <a:endParaRPr lang="zh-CN" altLang="en-US" sz="8000" b="1" spc="220" dirty="0">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id="{F46B8968-9E94-468B-8FC2-835C59833433}"/>
              </a:ext>
            </a:extLst>
          </p:cNvPr>
          <p:cNvSpPr txBox="1"/>
          <p:nvPr/>
        </p:nvSpPr>
        <p:spPr>
          <a:xfrm>
            <a:off x="523385" y="797511"/>
            <a:ext cx="11289674" cy="2246769"/>
          </a:xfrm>
          <a:prstGeom prst="rect">
            <a:avLst/>
          </a:prstGeom>
          <a:noFill/>
        </p:spPr>
        <p:txBody>
          <a:bodyPr wrap="square">
            <a:spAutoFit/>
          </a:bodyPr>
          <a:lstStyle/>
          <a:p>
            <a:pPr indent="267970" algn="just"/>
            <a:r>
              <a:rPr lang="zh-CN" altLang="zh-CN" sz="2000" b="1" kern="100" dirty="0">
                <a:effectLst/>
                <a:latin typeface="+mn-ea"/>
              </a:rPr>
              <a:t>职场情境：</a:t>
            </a:r>
            <a:r>
              <a:rPr lang="zh-CN" altLang="zh-CN" sz="2000" kern="100" dirty="0">
                <a:effectLst/>
                <a:latin typeface="+mn-ea"/>
              </a:rPr>
              <a:t>组织学员进行校内或校外社区服务，为校内老师或社区居民的各类电脑问题进行服务，将所学知识应用到实际工作中去，让故障诊断解决能力得以充分体现。</a:t>
            </a:r>
          </a:p>
          <a:p>
            <a:pPr indent="266700" algn="just"/>
            <a:r>
              <a:rPr lang="zh-CN" altLang="zh-CN" sz="2000" b="1" kern="100" dirty="0">
                <a:effectLst/>
                <a:latin typeface="+mn-ea"/>
              </a:rPr>
              <a:t>情境分析：</a:t>
            </a:r>
            <a:r>
              <a:rPr lang="zh-CN" altLang="zh-CN" sz="2000" kern="100" dirty="0">
                <a:effectLst/>
                <a:latin typeface="+mn-ea"/>
              </a:rPr>
              <a:t>在实施校内或校外社区服务的过程，通常会遇到以下几类问题，电脑运行速度慢、电脑容易发烫等。因此，在服务时通常可采用以下几个方面进行处理：</a:t>
            </a:r>
            <a:endParaRPr lang="zh-CN" altLang="zh-CN" sz="2000" dirty="0">
              <a:effectLst/>
              <a:latin typeface="+mn-ea"/>
            </a:endParaRPr>
          </a:p>
          <a:p>
            <a:pPr indent="266700" algn="l"/>
            <a:r>
              <a:rPr lang="en-US" altLang="zh-CN" sz="2000" kern="100" dirty="0">
                <a:effectLst/>
                <a:latin typeface="+mn-ea"/>
              </a:rPr>
              <a:t>1.</a:t>
            </a:r>
            <a:r>
              <a:rPr lang="zh-CN" altLang="zh-CN" sz="2000" kern="100" dirty="0">
                <a:effectLst/>
                <a:latin typeface="+mn-ea"/>
              </a:rPr>
              <a:t>系统优化调试（在“开始”运行中输入命令</a:t>
            </a:r>
            <a:r>
              <a:rPr lang="en-US" altLang="zh-CN" sz="2000" kern="100" dirty="0" err="1">
                <a:effectLst/>
                <a:latin typeface="+mn-ea"/>
              </a:rPr>
              <a:t>msconfig</a:t>
            </a:r>
            <a:r>
              <a:rPr lang="zh-CN" altLang="zh-CN" sz="2000" kern="100" dirty="0">
                <a:effectLst/>
                <a:latin typeface="+mn-ea"/>
              </a:rPr>
              <a:t>回车进入“任务管理器”，禁用与开机无关的应用启动程序（其中</a:t>
            </a:r>
            <a:r>
              <a:rPr lang="en-US" altLang="zh-CN" sz="2000" kern="100" dirty="0" err="1">
                <a:effectLst/>
                <a:latin typeface="+mn-ea"/>
              </a:rPr>
              <a:t>microsoft</a:t>
            </a:r>
            <a:r>
              <a:rPr lang="en-US" altLang="zh-CN" sz="2000" kern="100" dirty="0">
                <a:effectLst/>
                <a:latin typeface="+mn-ea"/>
              </a:rPr>
              <a:t>---</a:t>
            </a:r>
            <a:r>
              <a:rPr lang="zh-CN" altLang="zh-CN" sz="2000" kern="100" dirty="0">
                <a:effectLst/>
                <a:latin typeface="+mn-ea"/>
              </a:rPr>
              <a:t>、</a:t>
            </a:r>
            <a:r>
              <a:rPr lang="en-US" altLang="zh-CN" sz="2000" kern="100" dirty="0">
                <a:effectLst/>
                <a:latin typeface="+mn-ea"/>
              </a:rPr>
              <a:t>intel--</a:t>
            </a:r>
            <a:r>
              <a:rPr lang="zh-CN" altLang="zh-CN" sz="2000" kern="100" dirty="0">
                <a:effectLst/>
                <a:latin typeface="+mn-ea"/>
              </a:rPr>
              <a:t>、</a:t>
            </a:r>
            <a:r>
              <a:rPr lang="en-US" altLang="zh-CN" sz="2000" kern="100" dirty="0" err="1">
                <a:effectLst/>
                <a:latin typeface="+mn-ea"/>
              </a:rPr>
              <a:t>nividia</a:t>
            </a:r>
            <a:r>
              <a:rPr lang="en-US" altLang="zh-CN" sz="2000" kern="100" dirty="0">
                <a:effectLst/>
                <a:latin typeface="+mn-ea"/>
              </a:rPr>
              <a:t>--</a:t>
            </a:r>
            <a:r>
              <a:rPr lang="zh-CN" altLang="zh-CN" sz="2000" kern="100" dirty="0">
                <a:effectLst/>
                <a:latin typeface="+mn-ea"/>
              </a:rPr>
              <a:t>、</a:t>
            </a:r>
            <a:r>
              <a:rPr lang="en-US" altLang="zh-CN" sz="2000" kern="100" dirty="0">
                <a:effectLst/>
                <a:latin typeface="+mn-ea"/>
              </a:rPr>
              <a:t>AMD--</a:t>
            </a:r>
            <a:r>
              <a:rPr lang="zh-CN" altLang="zh-CN" sz="2000" kern="100" dirty="0">
                <a:effectLst/>
                <a:latin typeface="+mn-ea"/>
              </a:rPr>
              <a:t>、杀毒软件不能取消外</a:t>
            </a:r>
            <a:r>
              <a:rPr lang="en-US" altLang="zh-CN" sz="2000" kern="100" dirty="0">
                <a:effectLst/>
                <a:latin typeface="+mn-ea"/>
              </a:rPr>
              <a:t>,</a:t>
            </a:r>
            <a:r>
              <a:rPr lang="zh-CN" altLang="zh-CN" sz="2000" kern="100" dirty="0">
                <a:effectLst/>
                <a:latin typeface="+mn-ea"/>
              </a:rPr>
              <a:t>其他的程序都可以禁用），如</a:t>
            </a:r>
            <a:r>
              <a:rPr lang="zh-CN" altLang="en-US" sz="2000" kern="100" dirty="0">
                <a:effectLst/>
                <a:latin typeface="+mn-ea"/>
              </a:rPr>
              <a:t>下</a:t>
            </a:r>
            <a:r>
              <a:rPr lang="zh-CN" altLang="zh-CN" sz="2000" kern="100" dirty="0">
                <a:effectLst/>
                <a:latin typeface="+mn-ea"/>
              </a:rPr>
              <a:t>图所示。</a:t>
            </a:r>
            <a:endParaRPr lang="zh-CN" altLang="zh-CN" sz="2000" dirty="0">
              <a:effectLst/>
              <a:latin typeface="+mn-ea"/>
            </a:endParaRPr>
          </a:p>
        </p:txBody>
      </p:sp>
      <p:pic>
        <p:nvPicPr>
          <p:cNvPr id="6" name="图片 5" descr="图形用户界面, 应用程序, Word&#10;&#10;描述已自动生成">
            <a:extLst>
              <a:ext uri="{FF2B5EF4-FFF2-40B4-BE49-F238E27FC236}">
                <a16:creationId xmlns:a16="http://schemas.microsoft.com/office/drawing/2014/main" id="{8C732D49-9306-4E28-B82E-AFDC272CD640}"/>
              </a:ext>
            </a:extLst>
          </p:cNvPr>
          <p:cNvPicPr>
            <a:picLocks noChangeAspect="1"/>
          </p:cNvPicPr>
          <p:nvPr/>
        </p:nvPicPr>
        <p:blipFill>
          <a:blip r:embed="rId5"/>
          <a:stretch>
            <a:fillRect/>
          </a:stretch>
        </p:blipFill>
        <p:spPr>
          <a:xfrm>
            <a:off x="4308653" y="2975912"/>
            <a:ext cx="7234536" cy="3295547"/>
          </a:xfrm>
          <a:prstGeom prst="rect">
            <a:avLst/>
          </a:prstGeom>
        </p:spPr>
      </p:pic>
      <p:sp>
        <p:nvSpPr>
          <p:cNvPr id="8" name="文本框 7">
            <a:extLst>
              <a:ext uri="{FF2B5EF4-FFF2-40B4-BE49-F238E27FC236}">
                <a16:creationId xmlns:a16="http://schemas.microsoft.com/office/drawing/2014/main" id="{99BAAE99-AC77-451E-9048-BB3875BF1144}"/>
              </a:ext>
            </a:extLst>
          </p:cNvPr>
          <p:cNvSpPr txBox="1"/>
          <p:nvPr/>
        </p:nvSpPr>
        <p:spPr>
          <a:xfrm>
            <a:off x="4667765" y="6271459"/>
            <a:ext cx="6098058" cy="369332"/>
          </a:xfrm>
          <a:prstGeom prst="rect">
            <a:avLst/>
          </a:prstGeom>
          <a:noFill/>
        </p:spPr>
        <p:txBody>
          <a:bodyPr wrap="square">
            <a:spAutoFit/>
          </a:bodyPr>
          <a:lstStyle/>
          <a:p>
            <a:pPr indent="228600" algn="ctr"/>
            <a:r>
              <a:rPr lang="zh-CN" altLang="zh-CN" sz="1800" kern="100" dirty="0">
                <a:effectLst/>
                <a:latin typeface="+mn-ea"/>
              </a:rPr>
              <a:t>图</a:t>
            </a:r>
            <a:r>
              <a:rPr lang="zh-CN" altLang="en-US" sz="1800" kern="100" dirty="0">
                <a:effectLst/>
                <a:latin typeface="+mn-ea"/>
              </a:rPr>
              <a:t>：</a:t>
            </a:r>
            <a:r>
              <a:rPr lang="zh-CN" altLang="zh-CN" sz="1800" kern="100" dirty="0">
                <a:effectLst/>
                <a:latin typeface="+mn-ea"/>
              </a:rPr>
              <a:t>禁用与开机无关的应用启动程序</a:t>
            </a:r>
            <a:endParaRPr lang="zh-CN" altLang="zh-CN" kern="100" dirty="0">
              <a:effectLst/>
              <a:latin typeface="+mn-ea"/>
            </a:endParaRPr>
          </a:p>
        </p:txBody>
      </p:sp>
    </p:spTree>
    <p:custDataLst>
      <p:tags r:id="rId1"/>
    </p:custDataLst>
    <p:extLst>
      <p:ext uri="{BB962C8B-B14F-4D97-AF65-F5344CB8AC3E}">
        <p14:creationId xmlns:p14="http://schemas.microsoft.com/office/powerpoint/2010/main" val="55844150"/>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7008625" cy="761802"/>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电脑系统运行的优化调试和处理</a:t>
            </a:r>
            <a:endParaRPr lang="zh-CN" altLang="en-US" sz="8000" b="1" spc="220" dirty="0">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id="{F46B8968-9E94-468B-8FC2-835C59833433}"/>
              </a:ext>
            </a:extLst>
          </p:cNvPr>
          <p:cNvSpPr txBox="1"/>
          <p:nvPr/>
        </p:nvSpPr>
        <p:spPr>
          <a:xfrm>
            <a:off x="523385" y="797511"/>
            <a:ext cx="11289674" cy="1015663"/>
          </a:xfrm>
          <a:prstGeom prst="rect">
            <a:avLst/>
          </a:prstGeom>
          <a:noFill/>
        </p:spPr>
        <p:txBody>
          <a:bodyPr wrap="square">
            <a:spAutoFit/>
          </a:bodyPr>
          <a:lstStyle/>
          <a:p>
            <a:pPr indent="266700" algn="just"/>
            <a:r>
              <a:rPr lang="en-US" altLang="zh-CN" sz="2000" kern="100" dirty="0">
                <a:effectLst/>
                <a:latin typeface="+mn-ea"/>
              </a:rPr>
              <a:t>2.</a:t>
            </a:r>
            <a:r>
              <a:rPr lang="zh-CN" altLang="zh-CN" sz="2000" kern="100" dirty="0">
                <a:effectLst/>
                <a:latin typeface="+mn-ea"/>
              </a:rPr>
              <a:t>定期进行磁盘清理（打开计算机，然后点击要清理的硬盘，右键的菜单栏，点击</a:t>
            </a:r>
            <a:r>
              <a:rPr lang="en-US" altLang="zh-CN" sz="2000" kern="100" dirty="0">
                <a:effectLst/>
                <a:latin typeface="+mn-ea"/>
              </a:rPr>
              <a:t>“</a:t>
            </a:r>
            <a:r>
              <a:rPr lang="zh-CN" altLang="zh-CN" sz="2000" kern="100" dirty="0">
                <a:effectLst/>
                <a:latin typeface="+mn-ea"/>
              </a:rPr>
              <a:t>属性</a:t>
            </a:r>
            <a:r>
              <a:rPr lang="en-US" altLang="zh-CN" sz="2000" kern="100" dirty="0">
                <a:effectLst/>
                <a:latin typeface="+mn-ea"/>
              </a:rPr>
              <a:t>”</a:t>
            </a:r>
            <a:r>
              <a:rPr lang="zh-CN" altLang="zh-CN" sz="2000" kern="100" dirty="0">
                <a:effectLst/>
                <a:latin typeface="+mn-ea"/>
              </a:rPr>
              <a:t>， 然后在弹出的框中，点击</a:t>
            </a:r>
            <a:r>
              <a:rPr lang="en-US" altLang="zh-CN" sz="2000" kern="100" dirty="0">
                <a:effectLst/>
                <a:latin typeface="+mn-ea"/>
              </a:rPr>
              <a:t>“</a:t>
            </a:r>
            <a:r>
              <a:rPr lang="zh-CN" altLang="zh-CN" sz="2000" kern="100" dirty="0">
                <a:effectLst/>
                <a:latin typeface="+mn-ea"/>
              </a:rPr>
              <a:t>磁盘清理</a:t>
            </a:r>
            <a:r>
              <a:rPr lang="en-US" altLang="zh-CN" sz="2000" kern="100" dirty="0">
                <a:effectLst/>
                <a:latin typeface="+mn-ea"/>
              </a:rPr>
              <a:t>”</a:t>
            </a:r>
            <a:r>
              <a:rPr lang="zh-CN" altLang="zh-CN" sz="2000" kern="100" dirty="0">
                <a:effectLst/>
                <a:latin typeface="+mn-ea"/>
              </a:rPr>
              <a:t>，最后就会弹出磁盘清理的选项框，进行勾选需要选择的项，点击确定，就会开始进行磁盘清理），操作指引参考如</a:t>
            </a:r>
            <a:r>
              <a:rPr lang="zh-CN" altLang="en-US" sz="2000" kern="100" dirty="0">
                <a:latin typeface="+mn-ea"/>
              </a:rPr>
              <a:t>下</a:t>
            </a:r>
            <a:r>
              <a:rPr lang="zh-CN" altLang="zh-CN" sz="2000" kern="100" dirty="0">
                <a:effectLst/>
                <a:latin typeface="+mn-ea"/>
              </a:rPr>
              <a:t>图磁盘清理。</a:t>
            </a:r>
            <a:endParaRPr lang="zh-CN" altLang="zh-CN" sz="2000" dirty="0">
              <a:effectLst/>
              <a:latin typeface="+mn-ea"/>
            </a:endParaRPr>
          </a:p>
        </p:txBody>
      </p:sp>
      <p:sp>
        <p:nvSpPr>
          <p:cNvPr id="8" name="文本框 7">
            <a:extLst>
              <a:ext uri="{FF2B5EF4-FFF2-40B4-BE49-F238E27FC236}">
                <a16:creationId xmlns:a16="http://schemas.microsoft.com/office/drawing/2014/main" id="{99BAAE99-AC77-451E-9048-BB3875BF1144}"/>
              </a:ext>
            </a:extLst>
          </p:cNvPr>
          <p:cNvSpPr txBox="1"/>
          <p:nvPr/>
        </p:nvSpPr>
        <p:spPr>
          <a:xfrm>
            <a:off x="3370306" y="6364965"/>
            <a:ext cx="6098058" cy="369332"/>
          </a:xfrm>
          <a:prstGeom prst="rect">
            <a:avLst/>
          </a:prstGeom>
          <a:noFill/>
        </p:spPr>
        <p:txBody>
          <a:bodyPr wrap="square">
            <a:spAutoFit/>
          </a:bodyPr>
          <a:lstStyle/>
          <a:p>
            <a:pPr indent="228600" algn="ctr"/>
            <a:r>
              <a:rPr lang="zh-CN" altLang="zh-CN" sz="1800" kern="100" dirty="0">
                <a:effectLst/>
                <a:latin typeface="+mn-ea"/>
              </a:rPr>
              <a:t>图</a:t>
            </a:r>
            <a:r>
              <a:rPr lang="zh-CN" altLang="en-US" sz="1800" kern="100" dirty="0">
                <a:effectLst/>
                <a:latin typeface="+mn-ea"/>
              </a:rPr>
              <a:t>：磁盘清理</a:t>
            </a:r>
            <a:endParaRPr lang="zh-CN" altLang="zh-CN" kern="100" dirty="0">
              <a:effectLst/>
              <a:latin typeface="+mn-ea"/>
            </a:endParaRPr>
          </a:p>
        </p:txBody>
      </p:sp>
      <p:pic>
        <p:nvPicPr>
          <p:cNvPr id="7" name="图片 6" descr="图形用户界面, 应用程序&#10;&#10;描述已自动生成">
            <a:extLst>
              <a:ext uri="{FF2B5EF4-FFF2-40B4-BE49-F238E27FC236}">
                <a16:creationId xmlns:a16="http://schemas.microsoft.com/office/drawing/2014/main" id="{E5CD4130-DE54-442B-A118-BE9550D57509}"/>
              </a:ext>
            </a:extLst>
          </p:cNvPr>
          <p:cNvPicPr>
            <a:picLocks noChangeAspect="1"/>
          </p:cNvPicPr>
          <p:nvPr/>
        </p:nvPicPr>
        <p:blipFill>
          <a:blip r:embed="rId5"/>
          <a:stretch>
            <a:fillRect/>
          </a:stretch>
        </p:blipFill>
        <p:spPr>
          <a:xfrm>
            <a:off x="1850003" y="1977114"/>
            <a:ext cx="8418461" cy="4223911"/>
          </a:xfrm>
          <a:prstGeom prst="rect">
            <a:avLst/>
          </a:prstGeom>
        </p:spPr>
      </p:pic>
    </p:spTree>
    <p:custDataLst>
      <p:tags r:id="rId1"/>
    </p:custDataLst>
    <p:extLst>
      <p:ext uri="{BB962C8B-B14F-4D97-AF65-F5344CB8AC3E}">
        <p14:creationId xmlns:p14="http://schemas.microsoft.com/office/powerpoint/2010/main" val="2130622585"/>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7008625" cy="761802"/>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电脑系统运行的优化调试和处理</a:t>
            </a:r>
            <a:endParaRPr lang="zh-CN" altLang="en-US" sz="8000" b="1" spc="220" dirty="0">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id="{F46B8968-9E94-468B-8FC2-835C59833433}"/>
              </a:ext>
            </a:extLst>
          </p:cNvPr>
          <p:cNvSpPr txBox="1"/>
          <p:nvPr/>
        </p:nvSpPr>
        <p:spPr>
          <a:xfrm>
            <a:off x="523385" y="797511"/>
            <a:ext cx="11289674" cy="1938992"/>
          </a:xfrm>
          <a:prstGeom prst="rect">
            <a:avLst/>
          </a:prstGeom>
          <a:noFill/>
        </p:spPr>
        <p:txBody>
          <a:bodyPr wrap="square">
            <a:spAutoFit/>
          </a:bodyPr>
          <a:lstStyle/>
          <a:p>
            <a:pPr indent="269240" algn="just"/>
            <a:r>
              <a:rPr lang="en-US" altLang="zh-CN" sz="2000" kern="100" dirty="0">
                <a:effectLst/>
                <a:latin typeface="+mn-ea"/>
              </a:rPr>
              <a:t>3.</a:t>
            </a:r>
            <a:r>
              <a:rPr lang="zh-CN" altLang="zh-CN" sz="2000" kern="100" dirty="0">
                <a:effectLst/>
                <a:latin typeface="+mn-ea"/>
              </a:rPr>
              <a:t>只保留安装一个杀毒软件（杀毒软件只装一个即可，建议选用占用内存较少的杀毒软件）；</a:t>
            </a:r>
            <a:endParaRPr lang="zh-CN" altLang="zh-CN" sz="2000" dirty="0">
              <a:effectLst/>
              <a:latin typeface="+mn-ea"/>
            </a:endParaRPr>
          </a:p>
          <a:p>
            <a:pPr indent="269240" algn="just"/>
            <a:r>
              <a:rPr lang="en-US" altLang="zh-CN" sz="2000" kern="100" dirty="0">
                <a:effectLst/>
                <a:latin typeface="+mn-ea"/>
              </a:rPr>
              <a:t>4. C</a:t>
            </a:r>
            <a:r>
              <a:rPr lang="zh-CN" altLang="zh-CN" sz="2000" kern="100" dirty="0">
                <a:effectLst/>
                <a:latin typeface="+mn-ea"/>
              </a:rPr>
              <a:t>盘只装系统软件，桌面少文件（电脑的启动都是从默认的系统盘</a:t>
            </a:r>
            <a:r>
              <a:rPr lang="en-US" altLang="zh-CN" sz="2000" kern="100" dirty="0">
                <a:effectLst/>
                <a:latin typeface="+mn-ea"/>
              </a:rPr>
              <a:t>C</a:t>
            </a:r>
            <a:r>
              <a:rPr lang="zh-CN" altLang="zh-CN" sz="2000" kern="100" dirty="0">
                <a:effectLst/>
                <a:latin typeface="+mn-ea"/>
              </a:rPr>
              <a:t>盘进行加载，</a:t>
            </a:r>
            <a:r>
              <a:rPr lang="en-US" altLang="zh-CN" sz="2000" kern="100" dirty="0">
                <a:effectLst/>
                <a:latin typeface="+mn-ea"/>
              </a:rPr>
              <a:t>C</a:t>
            </a:r>
            <a:r>
              <a:rPr lang="zh-CN" altLang="zh-CN" sz="2000" kern="100" dirty="0">
                <a:effectLst/>
                <a:latin typeface="+mn-ea"/>
              </a:rPr>
              <a:t>盘内容过多就容易导致开机运行速度慢，尤其是很多用户的电脑桌面都是应用软件图标或者快捷方式，这样系统每次开机就要加载一遍，需要占用很多时间和空间。另外建议尽量把应用软件安装在非</a:t>
            </a:r>
            <a:r>
              <a:rPr lang="en-US" altLang="zh-CN" sz="2000" kern="100" dirty="0">
                <a:effectLst/>
                <a:latin typeface="+mn-ea"/>
              </a:rPr>
              <a:t>C</a:t>
            </a:r>
            <a:r>
              <a:rPr lang="zh-CN" altLang="zh-CN" sz="2000" kern="100" dirty="0">
                <a:effectLst/>
                <a:latin typeface="+mn-ea"/>
              </a:rPr>
              <a:t>盘上，内存主要是在</a:t>
            </a:r>
            <a:r>
              <a:rPr lang="en-US" altLang="zh-CN" sz="2000" kern="100" dirty="0">
                <a:effectLst/>
                <a:latin typeface="+mn-ea"/>
              </a:rPr>
              <a:t>C</a:t>
            </a:r>
            <a:r>
              <a:rPr lang="zh-CN" altLang="zh-CN" sz="2000" kern="100" dirty="0">
                <a:effectLst/>
                <a:latin typeface="+mn-ea"/>
              </a:rPr>
              <a:t>盘运行，如果过多软件，内存空间变小，开机当然就慢了）。</a:t>
            </a:r>
            <a:endParaRPr lang="zh-CN" altLang="zh-CN" sz="2000" dirty="0">
              <a:effectLst/>
              <a:latin typeface="+mn-ea"/>
            </a:endParaRPr>
          </a:p>
          <a:p>
            <a:pPr indent="269240" algn="just"/>
            <a:r>
              <a:rPr lang="en-US" altLang="zh-CN" sz="2000" kern="100" dirty="0">
                <a:effectLst/>
                <a:latin typeface="+mn-ea"/>
              </a:rPr>
              <a:t>5.</a:t>
            </a:r>
            <a:r>
              <a:rPr lang="zh-CN" altLang="zh-CN" sz="2000" kern="100" dirty="0">
                <a:effectLst/>
                <a:latin typeface="+mn-ea"/>
              </a:rPr>
              <a:t>清理机器内部积灰，特别是</a:t>
            </a:r>
            <a:r>
              <a:rPr lang="en-US" altLang="zh-CN" sz="2000" kern="100" dirty="0">
                <a:effectLst/>
                <a:latin typeface="+mn-ea"/>
              </a:rPr>
              <a:t>CPU</a:t>
            </a:r>
            <a:r>
              <a:rPr lang="zh-CN" altLang="zh-CN" sz="2000" kern="100" dirty="0">
                <a:effectLst/>
                <a:latin typeface="+mn-ea"/>
              </a:rPr>
              <a:t>风扇和出风口位置，如图所示：</a:t>
            </a:r>
            <a:endParaRPr lang="zh-CN" altLang="zh-CN" sz="2000" dirty="0">
              <a:effectLst/>
              <a:latin typeface="+mn-ea"/>
            </a:endParaRPr>
          </a:p>
        </p:txBody>
      </p:sp>
      <p:sp>
        <p:nvSpPr>
          <p:cNvPr id="8" name="文本框 7">
            <a:extLst>
              <a:ext uri="{FF2B5EF4-FFF2-40B4-BE49-F238E27FC236}">
                <a16:creationId xmlns:a16="http://schemas.microsoft.com/office/drawing/2014/main" id="{99BAAE99-AC77-451E-9048-BB3875BF1144}"/>
              </a:ext>
            </a:extLst>
          </p:cNvPr>
          <p:cNvSpPr txBox="1"/>
          <p:nvPr/>
        </p:nvSpPr>
        <p:spPr>
          <a:xfrm>
            <a:off x="2937820" y="6180299"/>
            <a:ext cx="6098058" cy="369332"/>
          </a:xfrm>
          <a:prstGeom prst="rect">
            <a:avLst/>
          </a:prstGeom>
          <a:noFill/>
        </p:spPr>
        <p:txBody>
          <a:bodyPr wrap="square">
            <a:spAutoFit/>
          </a:bodyPr>
          <a:lstStyle/>
          <a:p>
            <a:pPr indent="228600" algn="ctr"/>
            <a:r>
              <a:rPr lang="zh-CN" altLang="zh-CN" sz="1800" kern="100" dirty="0">
                <a:effectLst/>
                <a:latin typeface="+mn-ea"/>
              </a:rPr>
              <a:t>图</a:t>
            </a:r>
            <a:r>
              <a:rPr lang="zh-CN" altLang="en-US" sz="1800" kern="100" dirty="0">
                <a:effectLst/>
                <a:latin typeface="+mn-ea"/>
              </a:rPr>
              <a:t>：</a:t>
            </a:r>
            <a:r>
              <a:rPr lang="zh-CN" altLang="zh-CN" sz="1800" kern="100" dirty="0">
                <a:effectLst/>
                <a:ea typeface="宋体" panose="02010600030101010101" pitchFamily="2" charset="-122"/>
                <a:cs typeface="Times New Roman" panose="02020603050405020304" pitchFamily="18" charset="0"/>
              </a:rPr>
              <a:t>清理</a:t>
            </a:r>
            <a:r>
              <a:rPr lang="en-US" altLang="zh-CN" sz="1800" kern="100" dirty="0">
                <a:effectLst/>
                <a:ea typeface="宋体" panose="02010600030101010101" pitchFamily="2" charset="-122"/>
                <a:cs typeface="Times New Roman" panose="02020603050405020304" pitchFamily="18" charset="0"/>
              </a:rPr>
              <a:t>CPU</a:t>
            </a:r>
            <a:r>
              <a:rPr lang="zh-CN" altLang="zh-CN" sz="1800" kern="100" dirty="0">
                <a:effectLst/>
                <a:ea typeface="宋体" panose="02010600030101010101" pitchFamily="2" charset="-122"/>
                <a:cs typeface="Times New Roman" panose="02020603050405020304" pitchFamily="18" charset="0"/>
              </a:rPr>
              <a:t>风扇和出风口积灰</a:t>
            </a:r>
            <a:endParaRPr lang="zh-CN" altLang="zh-CN" kern="100" dirty="0">
              <a:effectLst/>
              <a:latin typeface="+mn-ea"/>
            </a:endParaRPr>
          </a:p>
        </p:txBody>
      </p:sp>
      <p:pic>
        <p:nvPicPr>
          <p:cNvPr id="6" name="图片 5" descr="图片包含 桌子, 自行车, 汽车, 小&#10;&#10;描述已自动生成">
            <a:extLst>
              <a:ext uri="{FF2B5EF4-FFF2-40B4-BE49-F238E27FC236}">
                <a16:creationId xmlns:a16="http://schemas.microsoft.com/office/drawing/2014/main" id="{5B624821-5EE9-43BA-9E7F-0AD8F2CB4C11}"/>
              </a:ext>
            </a:extLst>
          </p:cNvPr>
          <p:cNvPicPr>
            <a:picLocks noChangeAspect="1"/>
          </p:cNvPicPr>
          <p:nvPr/>
        </p:nvPicPr>
        <p:blipFill>
          <a:blip r:embed="rId5"/>
          <a:stretch>
            <a:fillRect/>
          </a:stretch>
        </p:blipFill>
        <p:spPr>
          <a:xfrm>
            <a:off x="1337576" y="3545469"/>
            <a:ext cx="4321819" cy="2648097"/>
          </a:xfrm>
          <a:prstGeom prst="rect">
            <a:avLst/>
          </a:prstGeom>
        </p:spPr>
      </p:pic>
      <p:pic>
        <p:nvPicPr>
          <p:cNvPr id="9" name="图片 8" descr="图片包含 游戏机, 仪表&#10;&#10;描述已自动生成">
            <a:extLst>
              <a:ext uri="{FF2B5EF4-FFF2-40B4-BE49-F238E27FC236}">
                <a16:creationId xmlns:a16="http://schemas.microsoft.com/office/drawing/2014/main" id="{AFDB5DA9-6A3D-46B9-8E30-5846AED640D2}"/>
              </a:ext>
            </a:extLst>
          </p:cNvPr>
          <p:cNvPicPr>
            <a:picLocks noChangeAspect="1"/>
          </p:cNvPicPr>
          <p:nvPr/>
        </p:nvPicPr>
        <p:blipFill>
          <a:blip r:embed="rId6"/>
          <a:stretch>
            <a:fillRect/>
          </a:stretch>
        </p:blipFill>
        <p:spPr>
          <a:xfrm>
            <a:off x="7060195" y="3569517"/>
            <a:ext cx="3951365" cy="2647176"/>
          </a:xfrm>
          <a:prstGeom prst="rect">
            <a:avLst/>
          </a:prstGeom>
        </p:spPr>
      </p:pic>
      <p:sp>
        <p:nvSpPr>
          <p:cNvPr id="11" name="文本框 10">
            <a:extLst>
              <a:ext uri="{FF2B5EF4-FFF2-40B4-BE49-F238E27FC236}">
                <a16:creationId xmlns:a16="http://schemas.microsoft.com/office/drawing/2014/main" id="{857F95CA-00C7-4108-80FE-84FF66AC7C49}"/>
              </a:ext>
            </a:extLst>
          </p:cNvPr>
          <p:cNvSpPr txBox="1"/>
          <p:nvPr/>
        </p:nvSpPr>
        <p:spPr>
          <a:xfrm>
            <a:off x="449575" y="2760944"/>
            <a:ext cx="11289674" cy="646331"/>
          </a:xfrm>
          <a:prstGeom prst="rect">
            <a:avLst/>
          </a:prstGeom>
          <a:noFill/>
        </p:spPr>
        <p:txBody>
          <a:bodyPr wrap="square">
            <a:spAutoFit/>
          </a:bodyPr>
          <a:lstStyle/>
          <a:p>
            <a:pPr indent="266700" algn="just"/>
            <a:r>
              <a:rPr lang="zh-CN" altLang="zh-CN" sz="1800" b="1" kern="100" dirty="0">
                <a:effectLst/>
                <a:latin typeface="+mn-ea"/>
              </a:rPr>
              <a:t>解决方案：</a:t>
            </a:r>
            <a:r>
              <a:rPr lang="zh-CN" altLang="zh-CN" sz="1800" kern="100" dirty="0">
                <a:effectLst/>
                <a:latin typeface="+mn-ea"/>
              </a:rPr>
              <a:t>对体系统进行优化调试、定期磁盘清理、只保留一个杀毒软件、</a:t>
            </a:r>
            <a:r>
              <a:rPr lang="en-US" altLang="zh-CN" sz="1800" kern="100" dirty="0">
                <a:effectLst/>
                <a:latin typeface="+mn-ea"/>
              </a:rPr>
              <a:t>C</a:t>
            </a:r>
            <a:r>
              <a:rPr lang="zh-CN" altLang="zh-CN" sz="1800" kern="100" dirty="0">
                <a:effectLst/>
                <a:latin typeface="+mn-ea"/>
              </a:rPr>
              <a:t>盘尽可能只安装系统软件、定期做整机立体保养，对于电脑运行慢、易发烫的现象能得到很好解决。</a:t>
            </a:r>
            <a:endParaRPr lang="zh-CN" altLang="zh-CN" sz="1800" dirty="0">
              <a:effectLst/>
              <a:latin typeface="+mn-ea"/>
            </a:endParaRPr>
          </a:p>
        </p:txBody>
      </p:sp>
    </p:spTree>
    <p:custDataLst>
      <p:tags r:id="rId1"/>
    </p:custDataLst>
    <p:extLst>
      <p:ext uri="{BB962C8B-B14F-4D97-AF65-F5344CB8AC3E}">
        <p14:creationId xmlns:p14="http://schemas.microsoft.com/office/powerpoint/2010/main" val="3681261617"/>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7008625" cy="761802"/>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电脑部件非损图片说明（非损：非正常损坏）</a:t>
            </a:r>
            <a:endParaRPr lang="zh-CN" altLang="en-US" sz="11500" b="1" spc="220" dirty="0">
              <a:latin typeface="微软雅黑" panose="020B0503020204020204" pitchFamily="34" charset="-122"/>
              <a:ea typeface="微软雅黑" panose="020B0503020204020204" pitchFamily="34" charset="-122"/>
            </a:endParaRPr>
          </a:p>
        </p:txBody>
      </p:sp>
      <p:pic>
        <p:nvPicPr>
          <p:cNvPr id="12" name="图片 11">
            <a:extLst>
              <a:ext uri="{FF2B5EF4-FFF2-40B4-BE49-F238E27FC236}">
                <a16:creationId xmlns:a16="http://schemas.microsoft.com/office/drawing/2014/main" id="{24FFEA07-FB42-400E-894B-0CB7B1EF0B60}"/>
              </a:ext>
            </a:extLst>
          </p:cNvPr>
          <p:cNvPicPr>
            <a:picLocks noChangeAspect="1"/>
          </p:cNvPicPr>
          <p:nvPr/>
        </p:nvPicPr>
        <p:blipFill>
          <a:blip r:embed="rId5" r:link="rId6"/>
          <a:stretch>
            <a:fillRect/>
          </a:stretch>
        </p:blipFill>
        <p:spPr>
          <a:xfrm>
            <a:off x="912812" y="1008018"/>
            <a:ext cx="5059680" cy="3535680"/>
          </a:xfrm>
          <a:prstGeom prst="rect">
            <a:avLst/>
          </a:prstGeom>
          <a:noFill/>
          <a:ln w="9525">
            <a:noFill/>
          </a:ln>
        </p:spPr>
      </p:pic>
      <p:sp>
        <p:nvSpPr>
          <p:cNvPr id="13" name="文本框 12">
            <a:extLst>
              <a:ext uri="{FF2B5EF4-FFF2-40B4-BE49-F238E27FC236}">
                <a16:creationId xmlns:a16="http://schemas.microsoft.com/office/drawing/2014/main" id="{71AE550F-D507-485B-8DC1-49E72386D4A2}"/>
              </a:ext>
            </a:extLst>
          </p:cNvPr>
          <p:cNvSpPr txBox="1"/>
          <p:nvPr/>
        </p:nvSpPr>
        <p:spPr>
          <a:xfrm>
            <a:off x="1346886" y="4856206"/>
            <a:ext cx="2817341" cy="461665"/>
          </a:xfrm>
          <a:prstGeom prst="rect">
            <a:avLst/>
          </a:prstGeom>
          <a:noFill/>
        </p:spPr>
        <p:txBody>
          <a:bodyPr wrap="square">
            <a:spAutoFit/>
          </a:bodyPr>
          <a:lstStyle/>
          <a:p>
            <a:r>
              <a:rPr lang="en-US" altLang="zh-CN" sz="2400" kern="100" dirty="0">
                <a:effectLst/>
                <a:ea typeface="宋体" panose="02010600030101010101" pitchFamily="2" charset="-122"/>
                <a:cs typeface="Times New Roman" panose="02020603050405020304" pitchFamily="18" charset="0"/>
              </a:rPr>
              <a:t>RJ45</a:t>
            </a:r>
            <a:r>
              <a:rPr lang="zh-CN" altLang="zh-CN" sz="2400" kern="100" dirty="0">
                <a:effectLst/>
                <a:ea typeface="宋体" panose="02010600030101010101" pitchFamily="2" charset="-122"/>
                <a:cs typeface="Times New Roman" panose="02020603050405020304" pitchFamily="18" charset="0"/>
              </a:rPr>
              <a:t> 接口类非损</a:t>
            </a:r>
            <a:endParaRPr lang="zh-CN" altLang="en-US" dirty="0"/>
          </a:p>
        </p:txBody>
      </p:sp>
      <p:pic>
        <p:nvPicPr>
          <p:cNvPr id="14" name="图片 13">
            <a:extLst>
              <a:ext uri="{FF2B5EF4-FFF2-40B4-BE49-F238E27FC236}">
                <a16:creationId xmlns:a16="http://schemas.microsoft.com/office/drawing/2014/main" id="{080083E9-312F-4554-9093-25F56178B216}"/>
              </a:ext>
            </a:extLst>
          </p:cNvPr>
          <p:cNvPicPr>
            <a:picLocks noChangeAspect="1"/>
          </p:cNvPicPr>
          <p:nvPr/>
        </p:nvPicPr>
        <p:blipFill>
          <a:blip r:embed="rId7" r:link="rId8"/>
          <a:stretch>
            <a:fillRect/>
          </a:stretch>
        </p:blipFill>
        <p:spPr>
          <a:xfrm>
            <a:off x="6094412" y="1008018"/>
            <a:ext cx="5252106" cy="3535680"/>
          </a:xfrm>
          <a:prstGeom prst="rect">
            <a:avLst/>
          </a:prstGeom>
          <a:noFill/>
          <a:ln w="9525">
            <a:noFill/>
          </a:ln>
        </p:spPr>
      </p:pic>
      <p:sp>
        <p:nvSpPr>
          <p:cNvPr id="15" name="文本框 14">
            <a:extLst>
              <a:ext uri="{FF2B5EF4-FFF2-40B4-BE49-F238E27FC236}">
                <a16:creationId xmlns:a16="http://schemas.microsoft.com/office/drawing/2014/main" id="{8A91C238-B448-4190-9083-F70AB34F2B3D}"/>
              </a:ext>
            </a:extLst>
          </p:cNvPr>
          <p:cNvSpPr txBox="1"/>
          <p:nvPr/>
        </p:nvSpPr>
        <p:spPr>
          <a:xfrm>
            <a:off x="7176101" y="4856206"/>
            <a:ext cx="3665838" cy="461665"/>
          </a:xfrm>
          <a:prstGeom prst="rect">
            <a:avLst/>
          </a:prstGeom>
          <a:noFill/>
        </p:spPr>
        <p:txBody>
          <a:bodyPr wrap="square">
            <a:spAutoFit/>
          </a:bodyPr>
          <a:lstStyle/>
          <a:p>
            <a:r>
              <a:rPr lang="en-US" altLang="zh-CN" sz="2400" kern="100" dirty="0">
                <a:effectLst/>
                <a:ea typeface="宋体" panose="02010600030101010101" pitchFamily="2" charset="-122"/>
                <a:cs typeface="Times New Roman" panose="02020603050405020304" pitchFamily="18" charset="0"/>
              </a:rPr>
              <a:t>CPU</a:t>
            </a:r>
            <a:r>
              <a:rPr lang="zh-CN" altLang="en-US" sz="2400" kern="100" dirty="0">
                <a:effectLst/>
                <a:ea typeface="宋体" panose="02010600030101010101" pitchFamily="2" charset="-122"/>
                <a:cs typeface="Times New Roman" panose="02020603050405020304" pitchFamily="18" charset="0"/>
              </a:rPr>
              <a:t>引脚 </a:t>
            </a:r>
            <a:r>
              <a:rPr lang="zh-CN" altLang="zh-CN" sz="2400" kern="100" dirty="0">
                <a:effectLst/>
                <a:ea typeface="宋体" panose="02010600030101010101" pitchFamily="2" charset="-122"/>
                <a:cs typeface="Times New Roman" panose="02020603050405020304" pitchFamily="18" charset="0"/>
              </a:rPr>
              <a:t>接口类非损</a:t>
            </a:r>
            <a:endParaRPr lang="zh-CN" altLang="en-US" dirty="0"/>
          </a:p>
        </p:txBody>
      </p:sp>
    </p:spTree>
    <p:custDataLst>
      <p:tags r:id="rId1"/>
    </p:custDataLst>
    <p:extLst>
      <p:ext uri="{BB962C8B-B14F-4D97-AF65-F5344CB8AC3E}">
        <p14:creationId xmlns:p14="http://schemas.microsoft.com/office/powerpoint/2010/main" val="3852192830"/>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7008625" cy="761802"/>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电脑部件非损图片说明（非损：非正常损坏）</a:t>
            </a:r>
            <a:endParaRPr lang="zh-CN" altLang="en-US" sz="11500" b="1" spc="220" dirty="0">
              <a:latin typeface="微软雅黑" panose="020B0503020204020204" pitchFamily="34" charset="-122"/>
              <a:ea typeface="微软雅黑" panose="020B0503020204020204" pitchFamily="34" charset="-122"/>
            </a:endParaRPr>
          </a:p>
        </p:txBody>
      </p:sp>
      <p:sp>
        <p:nvSpPr>
          <p:cNvPr id="13" name="文本框 12">
            <a:extLst>
              <a:ext uri="{FF2B5EF4-FFF2-40B4-BE49-F238E27FC236}">
                <a16:creationId xmlns:a16="http://schemas.microsoft.com/office/drawing/2014/main" id="{71AE550F-D507-485B-8DC1-49E72386D4A2}"/>
              </a:ext>
            </a:extLst>
          </p:cNvPr>
          <p:cNvSpPr txBox="1"/>
          <p:nvPr/>
        </p:nvSpPr>
        <p:spPr>
          <a:xfrm>
            <a:off x="1346886" y="4856205"/>
            <a:ext cx="3665838" cy="461665"/>
          </a:xfrm>
          <a:prstGeom prst="rect">
            <a:avLst/>
          </a:prstGeom>
          <a:noFill/>
        </p:spPr>
        <p:txBody>
          <a:bodyPr wrap="square">
            <a:spAutoFit/>
          </a:bodyPr>
          <a:lstStyle/>
          <a:p>
            <a:r>
              <a:rPr lang="zh-CN" altLang="en-US" sz="2400" kern="100" dirty="0">
                <a:effectLst/>
                <a:ea typeface="宋体" panose="02010600030101010101" pitchFamily="2" charset="-122"/>
                <a:cs typeface="Times New Roman" panose="02020603050405020304" pitchFamily="18" charset="0"/>
              </a:rPr>
              <a:t>内存卡槽卡扣断裂 </a:t>
            </a:r>
            <a:r>
              <a:rPr lang="zh-CN" altLang="zh-CN" sz="2400" kern="100" dirty="0">
                <a:effectLst/>
                <a:ea typeface="宋体" panose="02010600030101010101" pitchFamily="2" charset="-122"/>
                <a:cs typeface="Times New Roman" panose="02020603050405020304" pitchFamily="18" charset="0"/>
              </a:rPr>
              <a:t>非损</a:t>
            </a:r>
            <a:endParaRPr lang="zh-CN" altLang="en-US" dirty="0"/>
          </a:p>
        </p:txBody>
      </p:sp>
      <p:sp>
        <p:nvSpPr>
          <p:cNvPr id="15" name="文本框 14">
            <a:extLst>
              <a:ext uri="{FF2B5EF4-FFF2-40B4-BE49-F238E27FC236}">
                <a16:creationId xmlns:a16="http://schemas.microsoft.com/office/drawing/2014/main" id="{8A91C238-B448-4190-9083-F70AB34F2B3D}"/>
              </a:ext>
            </a:extLst>
          </p:cNvPr>
          <p:cNvSpPr txBox="1"/>
          <p:nvPr/>
        </p:nvSpPr>
        <p:spPr>
          <a:xfrm>
            <a:off x="7176101" y="4856206"/>
            <a:ext cx="3665838" cy="461665"/>
          </a:xfrm>
          <a:prstGeom prst="rect">
            <a:avLst/>
          </a:prstGeom>
          <a:noFill/>
        </p:spPr>
        <p:txBody>
          <a:bodyPr wrap="square">
            <a:spAutoFit/>
          </a:bodyPr>
          <a:lstStyle/>
          <a:p>
            <a:r>
              <a:rPr lang="zh-CN" altLang="en-US" sz="2400" kern="100" dirty="0">
                <a:effectLst/>
                <a:ea typeface="宋体" panose="02010600030101010101" pitchFamily="2" charset="-122"/>
                <a:cs typeface="Times New Roman" panose="02020603050405020304" pitchFamily="18" charset="0"/>
              </a:rPr>
              <a:t>主板</a:t>
            </a:r>
            <a:r>
              <a:rPr lang="en-US" altLang="zh-CN" sz="2400" kern="100" dirty="0">
                <a:effectLst/>
                <a:ea typeface="宋体" panose="02010600030101010101" pitchFamily="2" charset="-122"/>
                <a:cs typeface="Times New Roman" panose="02020603050405020304" pitchFamily="18" charset="0"/>
              </a:rPr>
              <a:t>PCB</a:t>
            </a:r>
            <a:r>
              <a:rPr lang="zh-CN" altLang="en-US" sz="2400" kern="100" dirty="0">
                <a:effectLst/>
                <a:ea typeface="宋体" panose="02010600030101010101" pitchFamily="2" charset="-122"/>
                <a:cs typeface="Times New Roman" panose="02020603050405020304" pitchFamily="18" charset="0"/>
              </a:rPr>
              <a:t>板电路烧毁 </a:t>
            </a:r>
            <a:r>
              <a:rPr lang="zh-CN" altLang="zh-CN" sz="2400" kern="100" dirty="0">
                <a:effectLst/>
                <a:ea typeface="宋体" panose="02010600030101010101" pitchFamily="2" charset="-122"/>
                <a:cs typeface="Times New Roman" panose="02020603050405020304" pitchFamily="18" charset="0"/>
              </a:rPr>
              <a:t>非损</a:t>
            </a:r>
            <a:endParaRPr lang="zh-CN" altLang="en-US" dirty="0"/>
          </a:p>
        </p:txBody>
      </p:sp>
      <p:pic>
        <p:nvPicPr>
          <p:cNvPr id="7" name="图片 6">
            <a:extLst>
              <a:ext uri="{FF2B5EF4-FFF2-40B4-BE49-F238E27FC236}">
                <a16:creationId xmlns:a16="http://schemas.microsoft.com/office/drawing/2014/main" id="{5A13F6E3-DD06-4A94-B5C5-7D9D1ED79042}"/>
              </a:ext>
            </a:extLst>
          </p:cNvPr>
          <p:cNvPicPr>
            <a:picLocks noChangeAspect="1"/>
          </p:cNvPicPr>
          <p:nvPr/>
        </p:nvPicPr>
        <p:blipFill>
          <a:blip r:embed="rId5" r:link="rId6"/>
          <a:stretch>
            <a:fillRect/>
          </a:stretch>
        </p:blipFill>
        <p:spPr>
          <a:xfrm>
            <a:off x="523384" y="872683"/>
            <a:ext cx="5212080" cy="3840480"/>
          </a:xfrm>
          <a:prstGeom prst="rect">
            <a:avLst/>
          </a:prstGeom>
          <a:noFill/>
          <a:ln w="9525">
            <a:noFill/>
          </a:ln>
        </p:spPr>
      </p:pic>
      <p:pic>
        <p:nvPicPr>
          <p:cNvPr id="8" name="图片 7">
            <a:extLst>
              <a:ext uri="{FF2B5EF4-FFF2-40B4-BE49-F238E27FC236}">
                <a16:creationId xmlns:a16="http://schemas.microsoft.com/office/drawing/2014/main" id="{0A9E1B12-5E83-4659-AC84-56EE69008ADB}"/>
              </a:ext>
            </a:extLst>
          </p:cNvPr>
          <p:cNvPicPr>
            <a:picLocks noChangeAspect="1"/>
          </p:cNvPicPr>
          <p:nvPr/>
        </p:nvPicPr>
        <p:blipFill>
          <a:blip r:embed="rId7" r:link="rId8"/>
          <a:stretch>
            <a:fillRect/>
          </a:stretch>
        </p:blipFill>
        <p:spPr>
          <a:xfrm>
            <a:off x="6004907" y="872683"/>
            <a:ext cx="5660534" cy="3840480"/>
          </a:xfrm>
          <a:prstGeom prst="rect">
            <a:avLst/>
          </a:prstGeom>
          <a:noFill/>
          <a:ln w="9525">
            <a:noFill/>
          </a:ln>
        </p:spPr>
      </p:pic>
    </p:spTree>
    <p:custDataLst>
      <p:tags r:id="rId1"/>
    </p:custDataLst>
    <p:extLst>
      <p:ext uri="{BB962C8B-B14F-4D97-AF65-F5344CB8AC3E}">
        <p14:creationId xmlns:p14="http://schemas.microsoft.com/office/powerpoint/2010/main" val="2244682536"/>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7008625" cy="761802"/>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电脑部件非损图片说明（非损：非正常损坏）</a:t>
            </a:r>
            <a:endParaRPr lang="zh-CN" altLang="en-US" sz="11500" b="1" spc="220" dirty="0">
              <a:latin typeface="微软雅黑" panose="020B0503020204020204" pitchFamily="34" charset="-122"/>
              <a:ea typeface="微软雅黑" panose="020B0503020204020204" pitchFamily="34" charset="-122"/>
            </a:endParaRPr>
          </a:p>
        </p:txBody>
      </p:sp>
      <p:sp>
        <p:nvSpPr>
          <p:cNvPr id="13" name="文本框 12">
            <a:extLst>
              <a:ext uri="{FF2B5EF4-FFF2-40B4-BE49-F238E27FC236}">
                <a16:creationId xmlns:a16="http://schemas.microsoft.com/office/drawing/2014/main" id="{71AE550F-D507-485B-8DC1-49E72386D4A2}"/>
              </a:ext>
            </a:extLst>
          </p:cNvPr>
          <p:cNvSpPr txBox="1"/>
          <p:nvPr/>
        </p:nvSpPr>
        <p:spPr>
          <a:xfrm>
            <a:off x="1346886" y="4856205"/>
            <a:ext cx="3665838" cy="461665"/>
          </a:xfrm>
          <a:prstGeom prst="rect">
            <a:avLst/>
          </a:prstGeom>
          <a:noFill/>
        </p:spPr>
        <p:txBody>
          <a:bodyPr wrap="square">
            <a:spAutoFit/>
          </a:bodyPr>
          <a:lstStyle/>
          <a:p>
            <a:r>
              <a:rPr lang="zh-CN" altLang="zh-CN" kern="100" dirty="0">
                <a:effectLst/>
                <a:ea typeface="宋体" panose="02010600030101010101" pitchFamily="2" charset="-122"/>
                <a:cs typeface="Times New Roman" panose="02020603050405020304" pitchFamily="18" charset="0"/>
              </a:rPr>
              <a:t>主板浸液氧化</a:t>
            </a:r>
            <a:r>
              <a:rPr lang="zh-CN" altLang="zh-CN" sz="2400" kern="100" dirty="0">
                <a:effectLst/>
                <a:ea typeface="宋体" panose="02010600030101010101" pitchFamily="2" charset="-122"/>
                <a:cs typeface="Times New Roman" panose="02020603050405020304" pitchFamily="18" charset="0"/>
              </a:rPr>
              <a:t>非损</a:t>
            </a:r>
            <a:endParaRPr lang="zh-CN" altLang="en-US" dirty="0"/>
          </a:p>
        </p:txBody>
      </p:sp>
      <p:sp>
        <p:nvSpPr>
          <p:cNvPr id="15" name="文本框 14">
            <a:extLst>
              <a:ext uri="{FF2B5EF4-FFF2-40B4-BE49-F238E27FC236}">
                <a16:creationId xmlns:a16="http://schemas.microsoft.com/office/drawing/2014/main" id="{8A91C238-B448-4190-9083-F70AB34F2B3D}"/>
              </a:ext>
            </a:extLst>
          </p:cNvPr>
          <p:cNvSpPr txBox="1"/>
          <p:nvPr/>
        </p:nvSpPr>
        <p:spPr>
          <a:xfrm>
            <a:off x="6573795" y="4856206"/>
            <a:ext cx="4744994" cy="461665"/>
          </a:xfrm>
          <a:prstGeom prst="rect">
            <a:avLst/>
          </a:prstGeom>
          <a:noFill/>
        </p:spPr>
        <p:txBody>
          <a:bodyPr wrap="square">
            <a:spAutoFit/>
          </a:bodyPr>
          <a:lstStyle/>
          <a:p>
            <a:r>
              <a:rPr lang="zh-CN" altLang="zh-CN" kern="100" dirty="0">
                <a:effectLst/>
                <a:ea typeface="宋体" panose="02010600030101010101" pitchFamily="2" charset="-122"/>
                <a:cs typeface="Times New Roman" panose="02020603050405020304" pitchFamily="18" charset="0"/>
              </a:rPr>
              <a:t>主板芯片烧毁（网卡芯片）</a:t>
            </a:r>
            <a:r>
              <a:rPr lang="zh-CN" altLang="zh-CN" sz="2400" kern="100" dirty="0">
                <a:effectLst/>
                <a:ea typeface="宋体" panose="02010600030101010101" pitchFamily="2" charset="-122"/>
                <a:cs typeface="Times New Roman" panose="02020603050405020304" pitchFamily="18" charset="0"/>
              </a:rPr>
              <a:t>非损</a:t>
            </a:r>
            <a:endParaRPr lang="zh-CN" altLang="en-US" dirty="0"/>
          </a:p>
        </p:txBody>
      </p:sp>
      <p:pic>
        <p:nvPicPr>
          <p:cNvPr id="9" name="图片 8">
            <a:extLst>
              <a:ext uri="{FF2B5EF4-FFF2-40B4-BE49-F238E27FC236}">
                <a16:creationId xmlns:a16="http://schemas.microsoft.com/office/drawing/2014/main" id="{32F412F0-1381-42AA-9ED7-04328CEE97C0}"/>
              </a:ext>
            </a:extLst>
          </p:cNvPr>
          <p:cNvPicPr>
            <a:picLocks noChangeAspect="1"/>
          </p:cNvPicPr>
          <p:nvPr/>
        </p:nvPicPr>
        <p:blipFill>
          <a:blip r:embed="rId5" r:link="rId6"/>
          <a:stretch>
            <a:fillRect/>
          </a:stretch>
        </p:blipFill>
        <p:spPr>
          <a:xfrm>
            <a:off x="635246" y="1036513"/>
            <a:ext cx="5257800" cy="3512820"/>
          </a:xfrm>
          <a:prstGeom prst="rect">
            <a:avLst/>
          </a:prstGeom>
          <a:noFill/>
          <a:ln w="9525">
            <a:noFill/>
          </a:ln>
        </p:spPr>
      </p:pic>
      <p:pic>
        <p:nvPicPr>
          <p:cNvPr id="11" name="图片 10">
            <a:extLst>
              <a:ext uri="{FF2B5EF4-FFF2-40B4-BE49-F238E27FC236}">
                <a16:creationId xmlns:a16="http://schemas.microsoft.com/office/drawing/2014/main" id="{AE66F39D-CCF3-4733-8110-693D80F4EDB7}"/>
              </a:ext>
            </a:extLst>
          </p:cNvPr>
          <p:cNvPicPr>
            <a:picLocks noChangeAspect="1"/>
          </p:cNvPicPr>
          <p:nvPr/>
        </p:nvPicPr>
        <p:blipFill>
          <a:blip r:embed="rId7" r:link="rId8"/>
          <a:stretch>
            <a:fillRect/>
          </a:stretch>
        </p:blipFill>
        <p:spPr>
          <a:xfrm>
            <a:off x="6295780" y="1036513"/>
            <a:ext cx="5257800" cy="3528060"/>
          </a:xfrm>
          <a:prstGeom prst="rect">
            <a:avLst/>
          </a:prstGeom>
          <a:noFill/>
          <a:ln w="9525">
            <a:noFill/>
          </a:ln>
        </p:spPr>
      </p:pic>
    </p:spTree>
    <p:custDataLst>
      <p:tags r:id="rId1"/>
    </p:custDataLst>
    <p:extLst>
      <p:ext uri="{BB962C8B-B14F-4D97-AF65-F5344CB8AC3E}">
        <p14:creationId xmlns:p14="http://schemas.microsoft.com/office/powerpoint/2010/main" val="4034511752"/>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a3633538e39ed133992803c54ee716592684735"/>
</p:tagLst>
</file>

<file path=ppt/tags/tag1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11.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1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13.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1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15.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1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17.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1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19.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21.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2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7.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9.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heme/theme1.xml><?xml version="1.0" encoding="utf-8"?>
<a:theme xmlns:a="http://schemas.openxmlformats.org/drawingml/2006/main" name="LenovoTemplate-16x9">
  <a:themeElements>
    <a:clrScheme name="Lenovo Colors">
      <a:dk1>
        <a:srgbClr val="000000"/>
      </a:dk1>
      <a:lt1>
        <a:sysClr val="window" lastClr="FFFFFF"/>
      </a:lt1>
      <a:dk2>
        <a:srgbClr val="6F7170"/>
      </a:dk2>
      <a:lt2>
        <a:srgbClr val="C4BEB6"/>
      </a:lt2>
      <a:accent1>
        <a:srgbClr val="E2231A"/>
      </a:accent1>
      <a:accent2>
        <a:srgbClr val="FF6A00"/>
      </a:accent2>
      <a:accent3>
        <a:srgbClr val="E96BAF"/>
      </a:accent3>
      <a:accent4>
        <a:srgbClr val="3E8DDD"/>
      </a:accent4>
      <a:accent5>
        <a:srgbClr val="4AC0E0"/>
      </a:accent5>
      <a:accent6>
        <a:srgbClr val="6ABF4A"/>
      </a:accent6>
      <a:hlink>
        <a:srgbClr val="4AC0E0"/>
      </a:hlink>
      <a:folHlink>
        <a:srgbClr val="4AC0E0"/>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err="1" smtClean="0">
            <a:solidFill>
              <a:schemeClr val="accent2"/>
            </a:solidFill>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Lenovo Template">
  <a:themeElements>
    <a:clrScheme name="LENOVO">
      <a:dk1>
        <a:srgbClr val="000000"/>
      </a:dk1>
      <a:lt1>
        <a:sysClr val="window" lastClr="FFFFFF"/>
      </a:lt1>
      <a:dk2>
        <a:srgbClr val="C00000"/>
      </a:dk2>
      <a:lt2>
        <a:srgbClr val="000000"/>
      </a:lt2>
      <a:accent1>
        <a:srgbClr val="FF0000"/>
      </a:accent1>
      <a:accent2>
        <a:srgbClr val="939598"/>
      </a:accent2>
      <a:accent3>
        <a:srgbClr val="FFC425"/>
      </a:accent3>
      <a:accent4>
        <a:srgbClr val="64BEDC"/>
      </a:accent4>
      <a:accent5>
        <a:srgbClr val="414042"/>
      </a:accent5>
      <a:accent6>
        <a:srgbClr val="FFFFFF"/>
      </a:accent6>
      <a:hlink>
        <a:srgbClr val="EC2225"/>
      </a:hlink>
      <a:folHlink>
        <a:srgbClr val="64BEDC"/>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err="1" smtClean="0">
            <a:solidFill>
              <a:schemeClr val="accent2"/>
            </a:solidFill>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Lenovo Master">
  <a:themeElements>
    <a:clrScheme name="Lenovo Colors">
      <a:dk1>
        <a:srgbClr val="000000"/>
      </a:dk1>
      <a:lt1>
        <a:sysClr val="window" lastClr="FFFFFF"/>
      </a:lt1>
      <a:dk2>
        <a:srgbClr val="6F7170"/>
      </a:dk2>
      <a:lt2>
        <a:srgbClr val="C4BEB6"/>
      </a:lt2>
      <a:accent1>
        <a:srgbClr val="E2231A"/>
      </a:accent1>
      <a:accent2>
        <a:srgbClr val="FF6A00"/>
      </a:accent2>
      <a:accent3>
        <a:srgbClr val="E96BAF"/>
      </a:accent3>
      <a:accent4>
        <a:srgbClr val="3E8DDD"/>
      </a:accent4>
      <a:accent5>
        <a:srgbClr val="4AC0E0"/>
      </a:accent5>
      <a:accent6>
        <a:srgbClr val="6ABF4A"/>
      </a:accent6>
      <a:hlink>
        <a:srgbClr val="4AC0E0"/>
      </a:hlink>
      <a:folHlink>
        <a:srgbClr val="4AC0E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err="1" smtClean="0">
            <a:solidFill>
              <a:schemeClr val="accent2"/>
            </a:solidFill>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LenovoTemplate-16x9">
  <a:themeElements>
    <a:clrScheme name="Lenovo Colors">
      <a:dk1>
        <a:srgbClr val="000000"/>
      </a:dk1>
      <a:lt1>
        <a:sysClr val="window" lastClr="FFFFFF"/>
      </a:lt1>
      <a:dk2>
        <a:srgbClr val="6F7170"/>
      </a:dk2>
      <a:lt2>
        <a:srgbClr val="C4BEB6"/>
      </a:lt2>
      <a:accent1>
        <a:srgbClr val="E2231A"/>
      </a:accent1>
      <a:accent2>
        <a:srgbClr val="FF6A00"/>
      </a:accent2>
      <a:accent3>
        <a:srgbClr val="E96BAF"/>
      </a:accent3>
      <a:accent4>
        <a:srgbClr val="3E8DDD"/>
      </a:accent4>
      <a:accent5>
        <a:srgbClr val="4AC0E0"/>
      </a:accent5>
      <a:accent6>
        <a:srgbClr val="6ABF4A"/>
      </a:accent6>
      <a:hlink>
        <a:srgbClr val="4AC0E0"/>
      </a:hlink>
      <a:folHlink>
        <a:srgbClr val="4AC0E0"/>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err="1" smtClean="0">
            <a:solidFill>
              <a:schemeClr val="accent2"/>
            </a:solidFill>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LenovoTemplate-16x9</Template>
  <TotalTime>365</TotalTime>
  <Words>2545</Words>
  <Application>Microsoft Office PowerPoint</Application>
  <PresentationFormat>自定义</PresentationFormat>
  <Paragraphs>235</Paragraphs>
  <Slides>10</Slides>
  <Notes>10</Notes>
  <HiddenSlides>0</HiddenSlides>
  <MMClips>0</MMClips>
  <ScaleCrop>false</ScaleCrop>
  <HeadingPairs>
    <vt:vector size="6" baseType="variant">
      <vt:variant>
        <vt:lpstr>已用的字体</vt:lpstr>
      </vt:variant>
      <vt:variant>
        <vt:i4>7</vt:i4>
      </vt:variant>
      <vt:variant>
        <vt:lpstr>主题</vt:lpstr>
      </vt:variant>
      <vt:variant>
        <vt:i4>4</vt:i4>
      </vt:variant>
      <vt:variant>
        <vt:lpstr>幻灯片标题</vt:lpstr>
      </vt:variant>
      <vt:variant>
        <vt:i4>10</vt:i4>
      </vt:variant>
    </vt:vector>
  </HeadingPairs>
  <TitlesOfParts>
    <vt:vector size="21" baseType="lpstr">
      <vt:lpstr>Foundry Gridnik Medium</vt:lpstr>
      <vt:lpstr>宋体</vt:lpstr>
      <vt:lpstr>微软雅黑</vt:lpstr>
      <vt:lpstr>Arial</vt:lpstr>
      <vt:lpstr>Calibri</vt:lpstr>
      <vt:lpstr>Times New Roman</vt:lpstr>
      <vt:lpstr>Wingdings</vt:lpstr>
      <vt:lpstr>LenovoTemplate-16x9</vt:lpstr>
      <vt:lpstr>1_Lenovo Template</vt:lpstr>
      <vt:lpstr>2_Lenovo Master</vt:lpstr>
      <vt:lpstr>1_LenovoTemplate-16x9</vt:lpstr>
      <vt:lpstr>分析计算机常见故障案例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Lenovo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Windows 10 SW Status Update</dc:title>
  <dc:creator>zhangfx1</dc:creator>
  <cp:lastModifiedBy>wu jinliang</cp:lastModifiedBy>
  <cp:revision>374</cp:revision>
  <dcterms:created xsi:type="dcterms:W3CDTF">2015-06-11T22:42:00Z</dcterms:created>
  <dcterms:modified xsi:type="dcterms:W3CDTF">2022-01-18T11:24:04Z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D3C90AB273354F5095ED62069CFCD8E7</vt:lpwstr>
  </property>
  <property fmtid="{D5CDD505-2E9C-101B-9397-08002B2CF9AE}" pid="3" name="KSOProductBuildVer">
    <vt:lpwstr>2052-11.1.0.10700</vt:lpwstr>
  </property>
</Properties>
</file>